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9"/>
  </p:notesMasterIdLst>
  <p:sldIdLst>
    <p:sldId id="266" r:id="rId2"/>
    <p:sldId id="281" r:id="rId3"/>
    <p:sldId id="272" r:id="rId4"/>
    <p:sldId id="275" r:id="rId5"/>
    <p:sldId id="277" r:id="rId6"/>
    <p:sldId id="279" r:id="rId7"/>
    <p:sldId id="28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9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27717-B62B-4793-8810-1BFE6DC7C4F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9823C39-7954-4128-82D6-92AA07967EED}">
      <dgm:prSet phldrT="[文字]" custT="1"/>
      <dgm:spPr/>
      <dgm:t>
        <a:bodyPr/>
        <a:lstStyle/>
        <a:p>
          <a:r>
            <a:rPr lang="zh-TW" altLang="en-US" sz="2800" dirty="0"/>
            <a:t>重要事項</a:t>
          </a:r>
        </a:p>
      </dgm:t>
    </dgm:pt>
    <dgm:pt modelId="{ED9F9872-EA8C-40D4-9538-9DE57087FF94}" type="parTrans" cxnId="{E9D8CC72-4E97-4ED7-85C4-E308EA5F1AF0}">
      <dgm:prSet/>
      <dgm:spPr/>
      <dgm:t>
        <a:bodyPr/>
        <a:lstStyle/>
        <a:p>
          <a:endParaRPr lang="zh-TW" altLang="en-US"/>
        </a:p>
      </dgm:t>
    </dgm:pt>
    <dgm:pt modelId="{7B301F84-B9F2-45F2-A4E7-26347815CDD0}" type="sibTrans" cxnId="{E9D8CC72-4E97-4ED7-85C4-E308EA5F1AF0}">
      <dgm:prSet/>
      <dgm:spPr/>
      <dgm:t>
        <a:bodyPr/>
        <a:lstStyle/>
        <a:p>
          <a:endParaRPr lang="zh-TW" altLang="en-US"/>
        </a:p>
      </dgm:t>
    </dgm:pt>
    <dgm:pt modelId="{5E67097C-A693-4B0C-AAF4-F26C6A8AF0CB}">
      <dgm:prSet phldrT="[文字]" custT="1"/>
      <dgm:spPr/>
      <dgm:t>
        <a:bodyPr/>
        <a:lstStyle/>
        <a:p>
          <a:r>
            <a:rPr lang="zh-TW" altLang="en-US" sz="2800" dirty="0"/>
            <a:t>成績輸入</a:t>
          </a:r>
        </a:p>
      </dgm:t>
    </dgm:pt>
    <dgm:pt modelId="{D2CE097B-5472-4160-A930-10FCB6640A3D}" type="parTrans" cxnId="{4918C775-4383-4248-88EA-B96B9AAD8EFD}">
      <dgm:prSet/>
      <dgm:spPr/>
      <dgm:t>
        <a:bodyPr/>
        <a:lstStyle/>
        <a:p>
          <a:endParaRPr lang="zh-TW" altLang="en-US"/>
        </a:p>
      </dgm:t>
    </dgm:pt>
    <dgm:pt modelId="{518D1863-29B4-4C93-B398-B41CD471622C}" type="sibTrans" cxnId="{4918C775-4383-4248-88EA-B96B9AAD8EFD}">
      <dgm:prSet/>
      <dgm:spPr/>
      <dgm:t>
        <a:bodyPr/>
        <a:lstStyle/>
        <a:p>
          <a:endParaRPr lang="zh-TW" altLang="en-US"/>
        </a:p>
      </dgm:t>
    </dgm:pt>
    <dgm:pt modelId="{78A9EA60-2A40-455E-B749-7D3203060C86}">
      <dgm:prSet phldrT="[文字]" custT="1"/>
      <dgm:spPr/>
      <dgm:t>
        <a:bodyPr/>
        <a:lstStyle/>
        <a:p>
          <a:r>
            <a:rPr lang="zh-TW" altLang="en-US" sz="2800" dirty="0"/>
            <a:t>教學綱要</a:t>
          </a:r>
        </a:p>
      </dgm:t>
    </dgm:pt>
    <dgm:pt modelId="{623797F9-9754-419F-90EF-BE0084725444}" type="parTrans" cxnId="{497E03D1-DF58-400B-9105-646B11DFB263}">
      <dgm:prSet/>
      <dgm:spPr/>
      <dgm:t>
        <a:bodyPr/>
        <a:lstStyle/>
        <a:p>
          <a:endParaRPr lang="zh-TW" altLang="en-US"/>
        </a:p>
      </dgm:t>
    </dgm:pt>
    <dgm:pt modelId="{348531BF-1825-4BEB-806B-1762FC7140DF}" type="sibTrans" cxnId="{497E03D1-DF58-400B-9105-646B11DFB263}">
      <dgm:prSet/>
      <dgm:spPr/>
      <dgm:t>
        <a:bodyPr/>
        <a:lstStyle/>
        <a:p>
          <a:endParaRPr lang="zh-TW" altLang="en-US"/>
        </a:p>
      </dgm:t>
    </dgm:pt>
    <dgm:pt modelId="{9651E74A-ED3F-4D63-8D5A-D79CEA801044}">
      <dgm:prSet phldrT="[文字]" custT="1"/>
      <dgm:spPr/>
      <dgm:t>
        <a:bodyPr/>
        <a:lstStyle/>
        <a:p>
          <a:r>
            <a:rPr lang="zh-TW" altLang="en-US" sz="2800" dirty="0">
              <a:latin typeface="+mn-ea"/>
              <a:ea typeface="+mn-ea"/>
            </a:rPr>
            <a:t>請假</a:t>
          </a:r>
          <a:r>
            <a:rPr lang="zh-TW" altLang="en-US" sz="3200" dirty="0">
              <a:latin typeface="+mn-ea"/>
              <a:ea typeface="+mn-ea"/>
            </a:rPr>
            <a:t>系統</a:t>
          </a:r>
        </a:p>
      </dgm:t>
    </dgm:pt>
    <dgm:pt modelId="{E0A72E4B-339A-4EC8-A2B9-C541437B494B}" type="parTrans" cxnId="{A1203550-6166-487F-AAC3-61AF72AE1116}">
      <dgm:prSet/>
      <dgm:spPr/>
      <dgm:t>
        <a:bodyPr/>
        <a:lstStyle/>
        <a:p>
          <a:endParaRPr lang="zh-TW" altLang="en-US"/>
        </a:p>
      </dgm:t>
    </dgm:pt>
    <dgm:pt modelId="{22D40279-59A6-434E-A93D-1AE6EBD7BA15}" type="sibTrans" cxnId="{A1203550-6166-487F-AAC3-61AF72AE1116}">
      <dgm:prSet/>
      <dgm:spPr/>
      <dgm:t>
        <a:bodyPr/>
        <a:lstStyle/>
        <a:p>
          <a:endParaRPr lang="zh-TW" altLang="en-US"/>
        </a:p>
      </dgm:t>
    </dgm:pt>
    <dgm:pt modelId="{6260931F-5D7C-4A79-BA58-FDA3AFC8E88C}">
      <dgm:prSet phldrT="[文字]" custT="1"/>
      <dgm:spPr/>
      <dgm:t>
        <a:bodyPr/>
        <a:lstStyle/>
        <a:p>
          <a:r>
            <a:rPr lang="zh-TW" altLang="en-US" sz="2800" dirty="0"/>
            <a:t>成績預警</a:t>
          </a:r>
        </a:p>
      </dgm:t>
    </dgm:pt>
    <dgm:pt modelId="{63A4EECF-B25B-4063-88AF-175CB93F9D41}" type="parTrans" cxnId="{A1B7D425-4841-4156-8B8D-5413F11E06D6}">
      <dgm:prSet/>
      <dgm:spPr/>
      <dgm:t>
        <a:bodyPr/>
        <a:lstStyle/>
        <a:p>
          <a:endParaRPr lang="zh-TW" altLang="en-US"/>
        </a:p>
      </dgm:t>
    </dgm:pt>
    <dgm:pt modelId="{6CEA2C1D-D2FC-464F-B09B-807237816F1C}" type="sibTrans" cxnId="{A1B7D425-4841-4156-8B8D-5413F11E06D6}">
      <dgm:prSet/>
      <dgm:spPr/>
      <dgm:t>
        <a:bodyPr/>
        <a:lstStyle/>
        <a:p>
          <a:endParaRPr lang="zh-TW" altLang="en-US"/>
        </a:p>
      </dgm:t>
    </dgm:pt>
    <dgm:pt modelId="{28236514-AF7B-4EA7-8297-87E19BD42895}" type="pres">
      <dgm:prSet presAssocID="{CA627717-B62B-4793-8810-1BFE6DC7C4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12B2B9C-0178-446F-AF6D-7D42B9B3CFA2}" type="pres">
      <dgm:prSet presAssocID="{A9823C39-7954-4128-82D6-92AA07967EED}" presName="parentLin" presStyleCnt="0"/>
      <dgm:spPr/>
    </dgm:pt>
    <dgm:pt modelId="{4569E956-A609-4F7D-9548-6DE3331680FD}" type="pres">
      <dgm:prSet presAssocID="{A9823C39-7954-4128-82D6-92AA07967EED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F3A934E4-440E-4A20-BD34-57245EA62FF0}" type="pres">
      <dgm:prSet presAssocID="{A9823C39-7954-4128-82D6-92AA07967EE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240916-22B9-42F1-A8F8-3A5995B9259C}" type="pres">
      <dgm:prSet presAssocID="{A9823C39-7954-4128-82D6-92AA07967EED}" presName="negativeSpace" presStyleCnt="0"/>
      <dgm:spPr/>
    </dgm:pt>
    <dgm:pt modelId="{F2378928-9D21-4AC3-AC0F-D0950BB6B311}" type="pres">
      <dgm:prSet presAssocID="{A9823C39-7954-4128-82D6-92AA07967EED}" presName="childText" presStyleLbl="conFgAcc1" presStyleIdx="0" presStyleCnt="5">
        <dgm:presLayoutVars>
          <dgm:bulletEnabled val="1"/>
        </dgm:presLayoutVars>
      </dgm:prSet>
      <dgm:spPr/>
    </dgm:pt>
    <dgm:pt modelId="{A56596F2-7C5D-435B-A386-536DEAE9666F}" type="pres">
      <dgm:prSet presAssocID="{7B301F84-B9F2-45F2-A4E7-26347815CDD0}" presName="spaceBetweenRectangles" presStyleCnt="0"/>
      <dgm:spPr/>
    </dgm:pt>
    <dgm:pt modelId="{45CD99BF-73FD-453A-A7E0-59A534EED644}" type="pres">
      <dgm:prSet presAssocID="{5E67097C-A693-4B0C-AAF4-F26C6A8AF0CB}" presName="parentLin" presStyleCnt="0"/>
      <dgm:spPr/>
    </dgm:pt>
    <dgm:pt modelId="{86CBE535-8F58-44E6-98F2-9E8A0FCB6B3E}" type="pres">
      <dgm:prSet presAssocID="{5E67097C-A693-4B0C-AAF4-F26C6A8AF0CB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B1A03A9-EE14-4DD0-916A-2FDACDDE7A20}" type="pres">
      <dgm:prSet presAssocID="{5E67097C-A693-4B0C-AAF4-F26C6A8AF0C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9F16E1-3F23-4C50-AC45-8C579376A400}" type="pres">
      <dgm:prSet presAssocID="{5E67097C-A693-4B0C-AAF4-F26C6A8AF0CB}" presName="negativeSpace" presStyleCnt="0"/>
      <dgm:spPr/>
    </dgm:pt>
    <dgm:pt modelId="{5FF1F67E-A9CF-4880-9733-A2642CBE21A0}" type="pres">
      <dgm:prSet presAssocID="{5E67097C-A693-4B0C-AAF4-F26C6A8AF0CB}" presName="childText" presStyleLbl="conFgAcc1" presStyleIdx="1" presStyleCnt="5">
        <dgm:presLayoutVars>
          <dgm:bulletEnabled val="1"/>
        </dgm:presLayoutVars>
      </dgm:prSet>
      <dgm:spPr/>
    </dgm:pt>
    <dgm:pt modelId="{CAFFBD9E-983D-4BC1-967E-8E28FF6BA9A4}" type="pres">
      <dgm:prSet presAssocID="{518D1863-29B4-4C93-B398-B41CD471622C}" presName="spaceBetweenRectangles" presStyleCnt="0"/>
      <dgm:spPr/>
    </dgm:pt>
    <dgm:pt modelId="{7E814688-ABCA-4353-AE5E-AFD3209ED99F}" type="pres">
      <dgm:prSet presAssocID="{6260931F-5D7C-4A79-BA58-FDA3AFC8E88C}" presName="parentLin" presStyleCnt="0"/>
      <dgm:spPr/>
    </dgm:pt>
    <dgm:pt modelId="{9A7A5430-F6B9-4C80-BD99-752DC5BFD6DF}" type="pres">
      <dgm:prSet presAssocID="{6260931F-5D7C-4A79-BA58-FDA3AFC8E88C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065D74D8-EACC-491C-9216-67541BCDC4CF}" type="pres">
      <dgm:prSet presAssocID="{6260931F-5D7C-4A79-BA58-FDA3AFC8E88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8E542A-1ABC-4715-AFA9-BD22C2A470FC}" type="pres">
      <dgm:prSet presAssocID="{6260931F-5D7C-4A79-BA58-FDA3AFC8E88C}" presName="negativeSpace" presStyleCnt="0"/>
      <dgm:spPr/>
    </dgm:pt>
    <dgm:pt modelId="{251619CA-01CD-4B2E-95B1-21D9C0ED29C5}" type="pres">
      <dgm:prSet presAssocID="{6260931F-5D7C-4A79-BA58-FDA3AFC8E88C}" presName="childText" presStyleLbl="conFgAcc1" presStyleIdx="2" presStyleCnt="5">
        <dgm:presLayoutVars>
          <dgm:bulletEnabled val="1"/>
        </dgm:presLayoutVars>
      </dgm:prSet>
      <dgm:spPr/>
    </dgm:pt>
    <dgm:pt modelId="{1A7E8002-BB86-47A0-BE1C-5BE5B121BDB0}" type="pres">
      <dgm:prSet presAssocID="{6CEA2C1D-D2FC-464F-B09B-807237816F1C}" presName="spaceBetweenRectangles" presStyleCnt="0"/>
      <dgm:spPr/>
    </dgm:pt>
    <dgm:pt modelId="{51C6A798-0317-4816-AD19-D55039DDE28B}" type="pres">
      <dgm:prSet presAssocID="{78A9EA60-2A40-455E-B749-7D3203060C86}" presName="parentLin" presStyleCnt="0"/>
      <dgm:spPr/>
    </dgm:pt>
    <dgm:pt modelId="{DDD5E368-9F36-4D84-8AEB-F5D571C68AF1}" type="pres">
      <dgm:prSet presAssocID="{78A9EA60-2A40-455E-B749-7D3203060C86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5D5E671C-5BFC-4DB5-B922-9D87271B8A5F}" type="pres">
      <dgm:prSet presAssocID="{78A9EA60-2A40-455E-B749-7D3203060C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0E3CFB-2FD5-4B57-9CB2-D85CA926660D}" type="pres">
      <dgm:prSet presAssocID="{78A9EA60-2A40-455E-B749-7D3203060C86}" presName="negativeSpace" presStyleCnt="0"/>
      <dgm:spPr/>
    </dgm:pt>
    <dgm:pt modelId="{A8F1CDE0-CB10-44E4-957F-FE3885CD2116}" type="pres">
      <dgm:prSet presAssocID="{78A9EA60-2A40-455E-B749-7D3203060C86}" presName="childText" presStyleLbl="conFgAcc1" presStyleIdx="3" presStyleCnt="5">
        <dgm:presLayoutVars>
          <dgm:bulletEnabled val="1"/>
        </dgm:presLayoutVars>
      </dgm:prSet>
      <dgm:spPr/>
    </dgm:pt>
    <dgm:pt modelId="{EDC9E00C-C762-4C58-BB19-028A01B972C1}" type="pres">
      <dgm:prSet presAssocID="{348531BF-1825-4BEB-806B-1762FC7140DF}" presName="spaceBetweenRectangles" presStyleCnt="0"/>
      <dgm:spPr/>
    </dgm:pt>
    <dgm:pt modelId="{46046A9E-A7C6-4EE2-97FB-CFE9A5FD6B67}" type="pres">
      <dgm:prSet presAssocID="{9651E74A-ED3F-4D63-8D5A-D79CEA801044}" presName="parentLin" presStyleCnt="0"/>
      <dgm:spPr/>
    </dgm:pt>
    <dgm:pt modelId="{D5DC8DF8-821A-49C9-9300-9A45CA938132}" type="pres">
      <dgm:prSet presAssocID="{9651E74A-ED3F-4D63-8D5A-D79CEA801044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C6B9AA8F-5EEB-42CA-94F1-A31AD3148654}" type="pres">
      <dgm:prSet presAssocID="{9651E74A-ED3F-4D63-8D5A-D79CEA80104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AD8858-B984-413C-9DA8-9F7A784FE33F}" type="pres">
      <dgm:prSet presAssocID="{9651E74A-ED3F-4D63-8D5A-D79CEA801044}" presName="negativeSpace" presStyleCnt="0"/>
      <dgm:spPr/>
    </dgm:pt>
    <dgm:pt modelId="{8C104BD4-1ECB-46B9-8B4D-527B423CDB20}" type="pres">
      <dgm:prSet presAssocID="{9651E74A-ED3F-4D63-8D5A-D79CEA80104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1203550-6166-487F-AAC3-61AF72AE1116}" srcId="{CA627717-B62B-4793-8810-1BFE6DC7C4F9}" destId="{9651E74A-ED3F-4D63-8D5A-D79CEA801044}" srcOrd="4" destOrd="0" parTransId="{E0A72E4B-339A-4EC8-A2B9-C541437B494B}" sibTransId="{22D40279-59A6-434E-A93D-1AE6EBD7BA15}"/>
    <dgm:cxn modelId="{A1B7D425-4841-4156-8B8D-5413F11E06D6}" srcId="{CA627717-B62B-4793-8810-1BFE6DC7C4F9}" destId="{6260931F-5D7C-4A79-BA58-FDA3AFC8E88C}" srcOrd="2" destOrd="0" parTransId="{63A4EECF-B25B-4063-88AF-175CB93F9D41}" sibTransId="{6CEA2C1D-D2FC-464F-B09B-807237816F1C}"/>
    <dgm:cxn modelId="{DEA6CD78-A701-45CE-914F-E9A517C26F1A}" type="presOf" srcId="{78A9EA60-2A40-455E-B749-7D3203060C86}" destId="{DDD5E368-9F36-4D84-8AEB-F5D571C68AF1}" srcOrd="0" destOrd="0" presId="urn:microsoft.com/office/officeart/2005/8/layout/list1"/>
    <dgm:cxn modelId="{82C32DB6-6056-4812-BC98-3312AA38366F}" type="presOf" srcId="{6260931F-5D7C-4A79-BA58-FDA3AFC8E88C}" destId="{9A7A5430-F6B9-4C80-BD99-752DC5BFD6DF}" srcOrd="0" destOrd="0" presId="urn:microsoft.com/office/officeart/2005/8/layout/list1"/>
    <dgm:cxn modelId="{93C291E1-40EF-44E8-A487-706A519F839C}" type="presOf" srcId="{9651E74A-ED3F-4D63-8D5A-D79CEA801044}" destId="{D5DC8DF8-821A-49C9-9300-9A45CA938132}" srcOrd="0" destOrd="0" presId="urn:microsoft.com/office/officeart/2005/8/layout/list1"/>
    <dgm:cxn modelId="{DCEB08C9-ED16-485B-A5D3-4E2405B9B11E}" type="presOf" srcId="{6260931F-5D7C-4A79-BA58-FDA3AFC8E88C}" destId="{065D74D8-EACC-491C-9216-67541BCDC4CF}" srcOrd="1" destOrd="0" presId="urn:microsoft.com/office/officeart/2005/8/layout/list1"/>
    <dgm:cxn modelId="{BCCA2C79-86FD-4765-9C62-34E1272C4AAA}" type="presOf" srcId="{9651E74A-ED3F-4D63-8D5A-D79CEA801044}" destId="{C6B9AA8F-5EEB-42CA-94F1-A31AD3148654}" srcOrd="1" destOrd="0" presId="urn:microsoft.com/office/officeart/2005/8/layout/list1"/>
    <dgm:cxn modelId="{09916C71-E89B-4479-A51A-9C1BD6BD3FDC}" type="presOf" srcId="{A9823C39-7954-4128-82D6-92AA07967EED}" destId="{4569E956-A609-4F7D-9548-6DE3331680FD}" srcOrd="0" destOrd="0" presId="urn:microsoft.com/office/officeart/2005/8/layout/list1"/>
    <dgm:cxn modelId="{E9D8CC72-4E97-4ED7-85C4-E308EA5F1AF0}" srcId="{CA627717-B62B-4793-8810-1BFE6DC7C4F9}" destId="{A9823C39-7954-4128-82D6-92AA07967EED}" srcOrd="0" destOrd="0" parTransId="{ED9F9872-EA8C-40D4-9538-9DE57087FF94}" sibTransId="{7B301F84-B9F2-45F2-A4E7-26347815CDD0}"/>
    <dgm:cxn modelId="{E5855E93-6657-4258-9798-0F92B7BCF0B5}" type="presOf" srcId="{5E67097C-A693-4B0C-AAF4-F26C6A8AF0CB}" destId="{6B1A03A9-EE14-4DD0-916A-2FDACDDE7A20}" srcOrd="1" destOrd="0" presId="urn:microsoft.com/office/officeart/2005/8/layout/list1"/>
    <dgm:cxn modelId="{497E03D1-DF58-400B-9105-646B11DFB263}" srcId="{CA627717-B62B-4793-8810-1BFE6DC7C4F9}" destId="{78A9EA60-2A40-455E-B749-7D3203060C86}" srcOrd="3" destOrd="0" parTransId="{623797F9-9754-419F-90EF-BE0084725444}" sibTransId="{348531BF-1825-4BEB-806B-1762FC7140DF}"/>
    <dgm:cxn modelId="{72524AA9-DE37-4F15-A421-C7B09E37F7FB}" type="presOf" srcId="{5E67097C-A693-4B0C-AAF4-F26C6A8AF0CB}" destId="{86CBE535-8F58-44E6-98F2-9E8A0FCB6B3E}" srcOrd="0" destOrd="0" presId="urn:microsoft.com/office/officeart/2005/8/layout/list1"/>
    <dgm:cxn modelId="{4918C775-4383-4248-88EA-B96B9AAD8EFD}" srcId="{CA627717-B62B-4793-8810-1BFE6DC7C4F9}" destId="{5E67097C-A693-4B0C-AAF4-F26C6A8AF0CB}" srcOrd="1" destOrd="0" parTransId="{D2CE097B-5472-4160-A930-10FCB6640A3D}" sibTransId="{518D1863-29B4-4C93-B398-B41CD471622C}"/>
    <dgm:cxn modelId="{83BA56CD-CF39-4C34-969D-4D2BD96C4FEF}" type="presOf" srcId="{CA627717-B62B-4793-8810-1BFE6DC7C4F9}" destId="{28236514-AF7B-4EA7-8297-87E19BD42895}" srcOrd="0" destOrd="0" presId="urn:microsoft.com/office/officeart/2005/8/layout/list1"/>
    <dgm:cxn modelId="{72388275-FAFF-4D8C-8BCB-723CA562F566}" type="presOf" srcId="{78A9EA60-2A40-455E-B749-7D3203060C86}" destId="{5D5E671C-5BFC-4DB5-B922-9D87271B8A5F}" srcOrd="1" destOrd="0" presId="urn:microsoft.com/office/officeart/2005/8/layout/list1"/>
    <dgm:cxn modelId="{0A8049E3-13E5-4121-B2C9-4CE4667BA053}" type="presOf" srcId="{A9823C39-7954-4128-82D6-92AA07967EED}" destId="{F3A934E4-440E-4A20-BD34-57245EA62FF0}" srcOrd="1" destOrd="0" presId="urn:microsoft.com/office/officeart/2005/8/layout/list1"/>
    <dgm:cxn modelId="{ACB5448D-F369-4736-A407-C07286B1E02F}" type="presParOf" srcId="{28236514-AF7B-4EA7-8297-87E19BD42895}" destId="{D12B2B9C-0178-446F-AF6D-7D42B9B3CFA2}" srcOrd="0" destOrd="0" presId="urn:microsoft.com/office/officeart/2005/8/layout/list1"/>
    <dgm:cxn modelId="{F757C495-EE3F-4FE5-9670-4305FFC9E890}" type="presParOf" srcId="{D12B2B9C-0178-446F-AF6D-7D42B9B3CFA2}" destId="{4569E956-A609-4F7D-9548-6DE3331680FD}" srcOrd="0" destOrd="0" presId="urn:microsoft.com/office/officeart/2005/8/layout/list1"/>
    <dgm:cxn modelId="{18AD5626-B6F5-4F88-8349-EF31B177E112}" type="presParOf" srcId="{D12B2B9C-0178-446F-AF6D-7D42B9B3CFA2}" destId="{F3A934E4-440E-4A20-BD34-57245EA62FF0}" srcOrd="1" destOrd="0" presId="urn:microsoft.com/office/officeart/2005/8/layout/list1"/>
    <dgm:cxn modelId="{5131E891-6070-4345-85B9-B0F867D4B475}" type="presParOf" srcId="{28236514-AF7B-4EA7-8297-87E19BD42895}" destId="{E8240916-22B9-42F1-A8F8-3A5995B9259C}" srcOrd="1" destOrd="0" presId="urn:microsoft.com/office/officeart/2005/8/layout/list1"/>
    <dgm:cxn modelId="{4442E71F-B96C-451C-A7E8-CACF9A593ED0}" type="presParOf" srcId="{28236514-AF7B-4EA7-8297-87E19BD42895}" destId="{F2378928-9D21-4AC3-AC0F-D0950BB6B311}" srcOrd="2" destOrd="0" presId="urn:microsoft.com/office/officeart/2005/8/layout/list1"/>
    <dgm:cxn modelId="{11F09500-4E72-4014-A9FD-A642517BCA12}" type="presParOf" srcId="{28236514-AF7B-4EA7-8297-87E19BD42895}" destId="{A56596F2-7C5D-435B-A386-536DEAE9666F}" srcOrd="3" destOrd="0" presId="urn:microsoft.com/office/officeart/2005/8/layout/list1"/>
    <dgm:cxn modelId="{C7D3ECA1-0F7A-44D2-B938-E5F6A2D5308E}" type="presParOf" srcId="{28236514-AF7B-4EA7-8297-87E19BD42895}" destId="{45CD99BF-73FD-453A-A7E0-59A534EED644}" srcOrd="4" destOrd="0" presId="urn:microsoft.com/office/officeart/2005/8/layout/list1"/>
    <dgm:cxn modelId="{522A61C4-9E17-4581-8BD3-A0209BABEEA1}" type="presParOf" srcId="{45CD99BF-73FD-453A-A7E0-59A534EED644}" destId="{86CBE535-8F58-44E6-98F2-9E8A0FCB6B3E}" srcOrd="0" destOrd="0" presId="urn:microsoft.com/office/officeart/2005/8/layout/list1"/>
    <dgm:cxn modelId="{1B9208FD-3D60-4DBF-A748-1ABDE765D124}" type="presParOf" srcId="{45CD99BF-73FD-453A-A7E0-59A534EED644}" destId="{6B1A03A9-EE14-4DD0-916A-2FDACDDE7A20}" srcOrd="1" destOrd="0" presId="urn:microsoft.com/office/officeart/2005/8/layout/list1"/>
    <dgm:cxn modelId="{0EB05995-3874-4179-9C31-3F3E6E66F00A}" type="presParOf" srcId="{28236514-AF7B-4EA7-8297-87E19BD42895}" destId="{829F16E1-3F23-4C50-AC45-8C579376A400}" srcOrd="5" destOrd="0" presId="urn:microsoft.com/office/officeart/2005/8/layout/list1"/>
    <dgm:cxn modelId="{3F5B33CE-29F2-46CF-99C0-CC55BF88D2D9}" type="presParOf" srcId="{28236514-AF7B-4EA7-8297-87E19BD42895}" destId="{5FF1F67E-A9CF-4880-9733-A2642CBE21A0}" srcOrd="6" destOrd="0" presId="urn:microsoft.com/office/officeart/2005/8/layout/list1"/>
    <dgm:cxn modelId="{92984D8D-C4D7-463F-B807-B2197E313887}" type="presParOf" srcId="{28236514-AF7B-4EA7-8297-87E19BD42895}" destId="{CAFFBD9E-983D-4BC1-967E-8E28FF6BA9A4}" srcOrd="7" destOrd="0" presId="urn:microsoft.com/office/officeart/2005/8/layout/list1"/>
    <dgm:cxn modelId="{8CC1C872-6232-4F81-B62F-37EEA0D0226A}" type="presParOf" srcId="{28236514-AF7B-4EA7-8297-87E19BD42895}" destId="{7E814688-ABCA-4353-AE5E-AFD3209ED99F}" srcOrd="8" destOrd="0" presId="urn:microsoft.com/office/officeart/2005/8/layout/list1"/>
    <dgm:cxn modelId="{58FE5C8C-1563-42C7-842F-FF6882F6B057}" type="presParOf" srcId="{7E814688-ABCA-4353-AE5E-AFD3209ED99F}" destId="{9A7A5430-F6B9-4C80-BD99-752DC5BFD6DF}" srcOrd="0" destOrd="0" presId="urn:microsoft.com/office/officeart/2005/8/layout/list1"/>
    <dgm:cxn modelId="{726EE637-26E1-4002-B023-54FA36B0F910}" type="presParOf" srcId="{7E814688-ABCA-4353-AE5E-AFD3209ED99F}" destId="{065D74D8-EACC-491C-9216-67541BCDC4CF}" srcOrd="1" destOrd="0" presId="urn:microsoft.com/office/officeart/2005/8/layout/list1"/>
    <dgm:cxn modelId="{57151D65-A9BD-49C3-875D-6544C3605F96}" type="presParOf" srcId="{28236514-AF7B-4EA7-8297-87E19BD42895}" destId="{018E542A-1ABC-4715-AFA9-BD22C2A470FC}" srcOrd="9" destOrd="0" presId="urn:microsoft.com/office/officeart/2005/8/layout/list1"/>
    <dgm:cxn modelId="{99516235-BC3C-48EB-92E8-F106B6D45FE0}" type="presParOf" srcId="{28236514-AF7B-4EA7-8297-87E19BD42895}" destId="{251619CA-01CD-4B2E-95B1-21D9C0ED29C5}" srcOrd="10" destOrd="0" presId="urn:microsoft.com/office/officeart/2005/8/layout/list1"/>
    <dgm:cxn modelId="{87885A0D-B3E5-4B2D-AE19-3E7F511AFF89}" type="presParOf" srcId="{28236514-AF7B-4EA7-8297-87E19BD42895}" destId="{1A7E8002-BB86-47A0-BE1C-5BE5B121BDB0}" srcOrd="11" destOrd="0" presId="urn:microsoft.com/office/officeart/2005/8/layout/list1"/>
    <dgm:cxn modelId="{3C224EFC-5C00-4949-8FA3-58AA804DECDF}" type="presParOf" srcId="{28236514-AF7B-4EA7-8297-87E19BD42895}" destId="{51C6A798-0317-4816-AD19-D55039DDE28B}" srcOrd="12" destOrd="0" presId="urn:microsoft.com/office/officeart/2005/8/layout/list1"/>
    <dgm:cxn modelId="{FD184ED4-69AE-484D-8795-2894A77D0DAC}" type="presParOf" srcId="{51C6A798-0317-4816-AD19-D55039DDE28B}" destId="{DDD5E368-9F36-4D84-8AEB-F5D571C68AF1}" srcOrd="0" destOrd="0" presId="urn:microsoft.com/office/officeart/2005/8/layout/list1"/>
    <dgm:cxn modelId="{A714D3EB-7793-4CDE-B3CE-0EACE88650F1}" type="presParOf" srcId="{51C6A798-0317-4816-AD19-D55039DDE28B}" destId="{5D5E671C-5BFC-4DB5-B922-9D87271B8A5F}" srcOrd="1" destOrd="0" presId="urn:microsoft.com/office/officeart/2005/8/layout/list1"/>
    <dgm:cxn modelId="{BD962DE8-BE72-43EC-92A1-6B4339C5BBBC}" type="presParOf" srcId="{28236514-AF7B-4EA7-8297-87E19BD42895}" destId="{5D0E3CFB-2FD5-4B57-9CB2-D85CA926660D}" srcOrd="13" destOrd="0" presId="urn:microsoft.com/office/officeart/2005/8/layout/list1"/>
    <dgm:cxn modelId="{AAA5D2C0-5E86-4F8F-A1C4-0C9BAB8A6826}" type="presParOf" srcId="{28236514-AF7B-4EA7-8297-87E19BD42895}" destId="{A8F1CDE0-CB10-44E4-957F-FE3885CD2116}" srcOrd="14" destOrd="0" presId="urn:microsoft.com/office/officeart/2005/8/layout/list1"/>
    <dgm:cxn modelId="{A3BF4A08-8A19-4318-B9A2-52AE051DB135}" type="presParOf" srcId="{28236514-AF7B-4EA7-8297-87E19BD42895}" destId="{EDC9E00C-C762-4C58-BB19-028A01B972C1}" srcOrd="15" destOrd="0" presId="urn:microsoft.com/office/officeart/2005/8/layout/list1"/>
    <dgm:cxn modelId="{1C3810CF-F9D3-4CCC-9556-591977CE8E51}" type="presParOf" srcId="{28236514-AF7B-4EA7-8297-87E19BD42895}" destId="{46046A9E-A7C6-4EE2-97FB-CFE9A5FD6B67}" srcOrd="16" destOrd="0" presId="urn:microsoft.com/office/officeart/2005/8/layout/list1"/>
    <dgm:cxn modelId="{24FCB0DB-49A4-4C90-9773-0F14F18506DB}" type="presParOf" srcId="{46046A9E-A7C6-4EE2-97FB-CFE9A5FD6B67}" destId="{D5DC8DF8-821A-49C9-9300-9A45CA938132}" srcOrd="0" destOrd="0" presId="urn:microsoft.com/office/officeart/2005/8/layout/list1"/>
    <dgm:cxn modelId="{B5B9F0A1-FE37-41F3-B2C9-1459B9B53F7A}" type="presParOf" srcId="{46046A9E-A7C6-4EE2-97FB-CFE9A5FD6B67}" destId="{C6B9AA8F-5EEB-42CA-94F1-A31AD3148654}" srcOrd="1" destOrd="0" presId="urn:microsoft.com/office/officeart/2005/8/layout/list1"/>
    <dgm:cxn modelId="{3B1E9ACC-D339-42CA-9B34-686C754C5823}" type="presParOf" srcId="{28236514-AF7B-4EA7-8297-87E19BD42895}" destId="{7AAD8858-B984-413C-9DA8-9F7A784FE33F}" srcOrd="17" destOrd="0" presId="urn:microsoft.com/office/officeart/2005/8/layout/list1"/>
    <dgm:cxn modelId="{63F33A5C-0F1D-47E1-80E2-B56F04D4F37D}" type="presParOf" srcId="{28236514-AF7B-4EA7-8297-87E19BD42895}" destId="{8C104BD4-1ECB-46B9-8B4D-527B423CDB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2322D-A911-4B35-96BD-72AC1BA8DB70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8575CA9-E1C1-4C4C-B663-304DB08A19D3}">
      <dgm:prSet phldrT="[文字]"/>
      <dgm:spPr/>
      <dgm:t>
        <a:bodyPr/>
        <a:lstStyle/>
        <a:p>
          <a:r>
            <a:rPr lang="zh-TW" altLang="en-US" dirty="0"/>
            <a:t>查詢上課教室</a:t>
          </a:r>
          <a:endParaRPr lang="en-US" altLang="zh-TW" dirty="0"/>
        </a:p>
        <a:p>
          <a:r>
            <a:rPr lang="zh-TW" altLang="en-US" dirty="0" smtClean="0"/>
            <a:t>教學綱要</a:t>
          </a:r>
          <a:r>
            <a:rPr lang="zh-TW" altLang="en-US" dirty="0"/>
            <a:t>輸入</a:t>
          </a:r>
        </a:p>
      </dgm:t>
    </dgm:pt>
    <dgm:pt modelId="{DED1B1F4-3D90-42EF-8711-A0D1EE990DB4}" type="parTrans" cxnId="{46A90BF3-4D95-4ED7-A6BD-CA597EF4037F}">
      <dgm:prSet/>
      <dgm:spPr/>
      <dgm:t>
        <a:bodyPr/>
        <a:lstStyle/>
        <a:p>
          <a:endParaRPr lang="zh-TW" altLang="en-US"/>
        </a:p>
      </dgm:t>
    </dgm:pt>
    <dgm:pt modelId="{C35EA3C0-336C-4165-905C-163C84012E86}" type="sibTrans" cxnId="{46A90BF3-4D95-4ED7-A6BD-CA597EF4037F}">
      <dgm:prSet/>
      <dgm:spPr/>
      <dgm:t>
        <a:bodyPr/>
        <a:lstStyle/>
        <a:p>
          <a:endParaRPr lang="zh-TW" altLang="en-US"/>
        </a:p>
      </dgm:t>
    </dgm:pt>
    <dgm:pt modelId="{9056AB9C-3616-4175-8DA1-EC1A775679B3}">
      <dgm:prSet phldrT="[文字]" custT="1"/>
      <dgm:spPr/>
      <dgm:t>
        <a:bodyPr/>
        <a:lstStyle/>
        <a:p>
          <a:pPr algn="ctr"/>
          <a:r>
            <a:rPr lang="zh-TW" altLang="en-US" sz="2400" dirty="0"/>
            <a:t>期中</a:t>
          </a:r>
        </a:p>
      </dgm:t>
    </dgm:pt>
    <dgm:pt modelId="{B7FB0D09-A4D8-4F69-80CD-799702191B92}" type="parTrans" cxnId="{CA505A8A-A0A6-4418-91AD-EB9F5F499197}">
      <dgm:prSet/>
      <dgm:spPr/>
      <dgm:t>
        <a:bodyPr/>
        <a:lstStyle/>
        <a:p>
          <a:endParaRPr lang="zh-TW" altLang="en-US"/>
        </a:p>
      </dgm:t>
    </dgm:pt>
    <dgm:pt modelId="{6EECA36E-E099-4622-A3E0-740B417D5163}" type="sibTrans" cxnId="{CA505A8A-A0A6-4418-91AD-EB9F5F499197}">
      <dgm:prSet/>
      <dgm:spPr/>
      <dgm:t>
        <a:bodyPr/>
        <a:lstStyle/>
        <a:p>
          <a:endParaRPr lang="zh-TW" altLang="en-US"/>
        </a:p>
      </dgm:t>
    </dgm:pt>
    <dgm:pt modelId="{D6418A0F-7785-4AF3-B7F5-5D9CCDA71133}">
      <dgm:prSet phldrT="[文字]"/>
      <dgm:spPr/>
      <dgm:t>
        <a:bodyPr/>
        <a:lstStyle/>
        <a:p>
          <a:r>
            <a:rPr lang="zh-TW" altLang="en-US" dirty="0"/>
            <a:t>專一至專三成績輸入</a:t>
          </a:r>
        </a:p>
      </dgm:t>
    </dgm:pt>
    <dgm:pt modelId="{DEDE1C5A-FEDC-4A57-B7C7-BCA871ECA3E5}" type="parTrans" cxnId="{58AE8971-001F-4485-9AF3-A398F8DB3C53}">
      <dgm:prSet/>
      <dgm:spPr/>
      <dgm:t>
        <a:bodyPr/>
        <a:lstStyle/>
        <a:p>
          <a:endParaRPr lang="zh-TW" altLang="en-US"/>
        </a:p>
      </dgm:t>
    </dgm:pt>
    <dgm:pt modelId="{CB8AB24E-367D-4E7A-9FB1-9490F1E23587}" type="sibTrans" cxnId="{58AE8971-001F-4485-9AF3-A398F8DB3C53}">
      <dgm:prSet/>
      <dgm:spPr/>
      <dgm:t>
        <a:bodyPr/>
        <a:lstStyle/>
        <a:p>
          <a:endParaRPr lang="zh-TW" altLang="en-US"/>
        </a:p>
      </dgm:t>
    </dgm:pt>
    <dgm:pt modelId="{493F79DF-A81F-4C11-902E-A14AAE9D8393}">
      <dgm:prSet phldrT="[文字]" custT="1"/>
      <dgm:spPr/>
      <dgm:t>
        <a:bodyPr/>
        <a:lstStyle/>
        <a:p>
          <a:pPr algn="ctr"/>
          <a:r>
            <a:rPr lang="zh-TW" altLang="en-US" sz="2400" dirty="0"/>
            <a:t>期末</a:t>
          </a:r>
          <a:endParaRPr lang="zh-TW" altLang="en-US" sz="1500" dirty="0"/>
        </a:p>
      </dgm:t>
    </dgm:pt>
    <dgm:pt modelId="{4BBB09F2-E8F7-459E-888C-9B45CE06A238}" type="parTrans" cxnId="{BBD70E6A-671C-44E0-A96C-277404A64845}">
      <dgm:prSet/>
      <dgm:spPr/>
      <dgm:t>
        <a:bodyPr/>
        <a:lstStyle/>
        <a:p>
          <a:endParaRPr lang="zh-TW" altLang="en-US"/>
        </a:p>
      </dgm:t>
    </dgm:pt>
    <dgm:pt modelId="{4049AAF2-DE73-41EA-9E8D-AE7C9FC57ADC}" type="sibTrans" cxnId="{BBD70E6A-671C-44E0-A96C-277404A64845}">
      <dgm:prSet/>
      <dgm:spPr/>
      <dgm:t>
        <a:bodyPr/>
        <a:lstStyle/>
        <a:p>
          <a:endParaRPr lang="zh-TW" altLang="en-US"/>
        </a:p>
      </dgm:t>
    </dgm:pt>
    <dgm:pt modelId="{FCB0DB97-4971-4174-9D4A-3D38D4024D70}">
      <dgm:prSet phldrT="[文字]"/>
      <dgm:spPr/>
      <dgm:t>
        <a:bodyPr/>
        <a:lstStyle/>
        <a:p>
          <a:r>
            <a:rPr lang="zh-TW" altLang="en-US" dirty="0"/>
            <a:t>教學意見調查</a:t>
          </a:r>
        </a:p>
      </dgm:t>
    </dgm:pt>
    <dgm:pt modelId="{ABCC4427-D3CE-4600-92EB-F68712EBDEC3}" type="parTrans" cxnId="{F6ECE829-8D93-4859-A0A3-BB83FD8BE8F9}">
      <dgm:prSet/>
      <dgm:spPr/>
      <dgm:t>
        <a:bodyPr/>
        <a:lstStyle/>
        <a:p>
          <a:endParaRPr lang="zh-TW" altLang="en-US"/>
        </a:p>
      </dgm:t>
    </dgm:pt>
    <dgm:pt modelId="{833D0CED-5A4B-4F55-B1F7-2E41CABD9167}" type="sibTrans" cxnId="{F6ECE829-8D93-4859-A0A3-BB83FD8BE8F9}">
      <dgm:prSet/>
      <dgm:spPr/>
      <dgm:t>
        <a:bodyPr/>
        <a:lstStyle/>
        <a:p>
          <a:endParaRPr lang="zh-TW" altLang="en-US"/>
        </a:p>
      </dgm:t>
    </dgm:pt>
    <dgm:pt modelId="{5D1182A2-DB53-431B-912B-6717710C83EF}">
      <dgm:prSet phldrT="[文字]"/>
      <dgm:spPr/>
      <dgm:t>
        <a:bodyPr/>
        <a:lstStyle/>
        <a:p>
          <a:r>
            <a:rPr lang="zh-TW" altLang="en-US" dirty="0"/>
            <a:t>全校期中預警系統</a:t>
          </a:r>
        </a:p>
      </dgm:t>
    </dgm:pt>
    <dgm:pt modelId="{11EDB0A9-46F5-46A1-AB6B-A4240AEFDBEE}" type="parTrans" cxnId="{C1B8C428-7079-4B8B-B638-1BF97BA18EAF}">
      <dgm:prSet/>
      <dgm:spPr/>
      <dgm:t>
        <a:bodyPr/>
        <a:lstStyle/>
        <a:p>
          <a:endParaRPr lang="zh-TW" altLang="en-US"/>
        </a:p>
      </dgm:t>
    </dgm:pt>
    <dgm:pt modelId="{6CABF83A-7557-4419-9189-F39BEA587AA6}" type="sibTrans" cxnId="{C1B8C428-7079-4B8B-B638-1BF97BA18EAF}">
      <dgm:prSet/>
      <dgm:spPr/>
      <dgm:t>
        <a:bodyPr/>
        <a:lstStyle/>
        <a:p>
          <a:endParaRPr lang="zh-TW" altLang="en-US"/>
        </a:p>
      </dgm:t>
    </dgm:pt>
    <dgm:pt modelId="{6AABB652-3FC3-47C3-8316-0E9A1680112E}">
      <dgm:prSet phldrT="[文字]"/>
      <dgm:spPr/>
      <dgm:t>
        <a:bodyPr/>
        <a:lstStyle/>
        <a:p>
          <a:r>
            <a:rPr lang="zh-TW" altLang="en-US" dirty="0"/>
            <a:t>學期成績</a:t>
          </a:r>
          <a:endParaRPr lang="en-US" altLang="zh-TW" dirty="0"/>
        </a:p>
        <a:p>
          <a:r>
            <a:rPr lang="zh-TW" altLang="en-US" dirty="0"/>
            <a:t>成績佐證</a:t>
          </a:r>
          <a:r>
            <a:rPr lang="zh-TW" altLang="en-US" dirty="0" smtClean="0"/>
            <a:t>相關資料自行</a:t>
          </a:r>
          <a:r>
            <a:rPr lang="zh-TW" altLang="en-US" dirty="0"/>
            <a:t>保留一年</a:t>
          </a:r>
        </a:p>
      </dgm:t>
    </dgm:pt>
    <dgm:pt modelId="{DA74403E-2D55-4A55-B50D-02E08F02F080}" type="parTrans" cxnId="{4015FD9F-B55B-4972-98EE-F03831CECAB8}">
      <dgm:prSet/>
      <dgm:spPr/>
      <dgm:t>
        <a:bodyPr/>
        <a:lstStyle/>
        <a:p>
          <a:endParaRPr lang="zh-TW" altLang="en-US"/>
        </a:p>
      </dgm:t>
    </dgm:pt>
    <dgm:pt modelId="{6DDD352E-DE71-4836-8620-3335B0A8B970}" type="sibTrans" cxnId="{4015FD9F-B55B-4972-98EE-F03831CECAB8}">
      <dgm:prSet/>
      <dgm:spPr/>
      <dgm:t>
        <a:bodyPr/>
        <a:lstStyle/>
        <a:p>
          <a:endParaRPr lang="zh-TW" altLang="en-US"/>
        </a:p>
      </dgm:t>
    </dgm:pt>
    <dgm:pt modelId="{0B5B50AF-EF6F-46D7-A2EC-6777D009880D}">
      <dgm:prSet phldrT="[文字]"/>
      <dgm:spPr/>
      <dgm:t>
        <a:bodyPr/>
        <a:lstStyle/>
        <a:p>
          <a:r>
            <a:rPr lang="zh-TW" altLang="en-US" dirty="0"/>
            <a:t>課程額滿加簽單</a:t>
          </a:r>
        </a:p>
      </dgm:t>
    </dgm:pt>
    <dgm:pt modelId="{3FFFEE27-638D-43BF-8A44-3A0578ED8A21}" type="parTrans" cxnId="{AE6BEE56-1FC7-42FA-9274-4DFC9977CBC3}">
      <dgm:prSet/>
      <dgm:spPr/>
      <dgm:t>
        <a:bodyPr/>
        <a:lstStyle/>
        <a:p>
          <a:endParaRPr lang="zh-TW" altLang="en-US"/>
        </a:p>
      </dgm:t>
    </dgm:pt>
    <dgm:pt modelId="{B7837EF4-F84F-4825-B38A-3971556E9F02}" type="sibTrans" cxnId="{AE6BEE56-1FC7-42FA-9274-4DFC9977CBC3}">
      <dgm:prSet/>
      <dgm:spPr/>
      <dgm:t>
        <a:bodyPr/>
        <a:lstStyle/>
        <a:p>
          <a:endParaRPr lang="zh-TW" altLang="en-US"/>
        </a:p>
      </dgm:t>
    </dgm:pt>
    <dgm:pt modelId="{BE90E47E-49CF-4D76-9993-2EB71460A1D8}">
      <dgm:prSet phldrT="[文字]"/>
      <dgm:spPr/>
      <dgm:t>
        <a:bodyPr/>
        <a:lstStyle/>
        <a:p>
          <a:r>
            <a:rPr lang="zh-TW" altLang="en-US" dirty="0"/>
            <a:t>棄修審核系統</a:t>
          </a:r>
        </a:p>
      </dgm:t>
    </dgm:pt>
    <dgm:pt modelId="{F5B45742-2636-4CED-868F-942490B49400}" type="parTrans" cxnId="{7652EEE8-A2D6-4454-BCD5-A455D6025D38}">
      <dgm:prSet/>
      <dgm:spPr/>
      <dgm:t>
        <a:bodyPr/>
        <a:lstStyle/>
        <a:p>
          <a:endParaRPr lang="zh-TW" altLang="en-US"/>
        </a:p>
      </dgm:t>
    </dgm:pt>
    <dgm:pt modelId="{255D4E8C-3000-4911-B504-759F9D79BE66}" type="sibTrans" cxnId="{7652EEE8-A2D6-4454-BCD5-A455D6025D38}">
      <dgm:prSet/>
      <dgm:spPr/>
      <dgm:t>
        <a:bodyPr/>
        <a:lstStyle/>
        <a:p>
          <a:endParaRPr lang="zh-TW" altLang="en-US"/>
        </a:p>
      </dgm:t>
    </dgm:pt>
    <dgm:pt modelId="{66F0EC7F-5E11-416F-B7BB-BB0661A2A648}">
      <dgm:prSet phldrT="[文字]" custT="1"/>
      <dgm:spPr/>
      <dgm:t>
        <a:bodyPr/>
        <a:lstStyle/>
        <a:p>
          <a:pPr algn="ctr"/>
          <a:r>
            <a:rPr lang="zh-TW" altLang="en-US" sz="2400" dirty="0"/>
            <a:t>期初</a:t>
          </a:r>
        </a:p>
      </dgm:t>
    </dgm:pt>
    <dgm:pt modelId="{0BC85D2E-443F-483E-A4F0-4166975ED9F8}" type="sibTrans" cxnId="{0118AB7E-975B-4F83-B7E4-E638DC163D0C}">
      <dgm:prSet/>
      <dgm:spPr/>
      <dgm:t>
        <a:bodyPr/>
        <a:lstStyle/>
        <a:p>
          <a:endParaRPr lang="zh-TW" altLang="en-US"/>
        </a:p>
      </dgm:t>
    </dgm:pt>
    <dgm:pt modelId="{D29FAD34-4A2B-4FBC-A6AF-D7060ADBE942}" type="parTrans" cxnId="{0118AB7E-975B-4F83-B7E4-E638DC163D0C}">
      <dgm:prSet/>
      <dgm:spPr/>
      <dgm:t>
        <a:bodyPr/>
        <a:lstStyle/>
        <a:p>
          <a:endParaRPr lang="zh-TW" altLang="en-US"/>
        </a:p>
      </dgm:t>
    </dgm:pt>
    <dgm:pt modelId="{7C05113A-94F7-48A3-ABAC-03FC57A71F47}" type="pres">
      <dgm:prSet presAssocID="{FE52322D-A911-4B35-96BD-72AC1BA8DB7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FF4967D-D81E-4523-8A65-CCD26BE05633}" type="pres">
      <dgm:prSet presAssocID="{66F0EC7F-5E11-416F-B7BB-BB0661A2A648}" presName="parentText1" presStyleLbl="node1" presStyleIdx="0" presStyleCnt="3" custScaleX="24971" custScaleY="102097" custLinFactNeighborX="-31784" custLinFactNeighborY="-336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932BFB-0966-4EF6-82F3-14D7AA90A316}" type="pres">
      <dgm:prSet presAssocID="{66F0EC7F-5E11-416F-B7BB-BB0661A2A648}" presName="childText1" presStyleLbl="solidAlignAcc1" presStyleIdx="0" presStyleCnt="3" custScaleY="100001" custLinFactNeighborX="-612" custLinFactNeighborY="7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41EFB9-C599-4868-A5C0-1A31C084A639}" type="pres">
      <dgm:prSet presAssocID="{9056AB9C-3616-4175-8DA1-EC1A775679B3}" presName="parentText2" presStyleLbl="node1" presStyleIdx="1" presStyleCnt="3" custScaleX="38289" custLinFactNeighborX="-25847" custLinFactNeighborY="-4456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D49997-F23C-4D5D-A03F-5F884B287363}" type="pres">
      <dgm:prSet presAssocID="{9056AB9C-3616-4175-8DA1-EC1A775679B3}" presName="childText2" presStyleLbl="solidAlignAcc1" presStyleIdx="1" presStyleCnt="3" custLinFactNeighborX="-596" custLinFactNeighborY="2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A9F260-6760-421D-96A3-A274DD10A5C2}" type="pres">
      <dgm:prSet presAssocID="{493F79DF-A81F-4C11-902E-A14AAE9D8393}" presName="parentText3" presStyleLbl="node1" presStyleIdx="2" presStyleCnt="3" custScaleX="76306" custLinFactNeighborX="508" custLinFactNeighborY="-5696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8792AD-44C6-412E-B56D-75E6FB59F9DD}" type="pres">
      <dgm:prSet presAssocID="{493F79DF-A81F-4C11-902E-A14AAE9D8393}" presName="childText3" presStyleLbl="solidAlignAcc1" presStyleIdx="2" presStyleCnt="3" custScaleX="95345" custScaleY="96675" custLinFactNeighborX="-3737" custLinFactNeighborY="-7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B8C428-7079-4B8B-B638-1BF97BA18EAF}" srcId="{9056AB9C-3616-4175-8DA1-EC1A775679B3}" destId="{5D1182A2-DB53-431B-912B-6717710C83EF}" srcOrd="1" destOrd="0" parTransId="{11EDB0A9-46F5-46A1-AB6B-A4240AEFDBEE}" sibTransId="{6CABF83A-7557-4419-9189-F39BEA587AA6}"/>
    <dgm:cxn modelId="{891FF697-42E0-48FD-B217-1F62B9A4A1BF}" type="presOf" srcId="{9056AB9C-3616-4175-8DA1-EC1A775679B3}" destId="{AF41EFB9-C599-4868-A5C0-1A31C084A639}" srcOrd="0" destOrd="0" presId="urn:microsoft.com/office/officeart/2009/3/layout/IncreasingArrowsProcess"/>
    <dgm:cxn modelId="{BBD70E6A-671C-44E0-A96C-277404A64845}" srcId="{FE52322D-A911-4B35-96BD-72AC1BA8DB70}" destId="{493F79DF-A81F-4C11-902E-A14AAE9D8393}" srcOrd="2" destOrd="0" parTransId="{4BBB09F2-E8F7-459E-888C-9B45CE06A238}" sibTransId="{4049AAF2-DE73-41EA-9E8D-AE7C9FC57ADC}"/>
    <dgm:cxn modelId="{BC58BB42-64CF-4A75-AD04-DDAFC4DE3FD0}" type="presOf" srcId="{0B5B50AF-EF6F-46D7-A2EC-6777D009880D}" destId="{76932BFB-0966-4EF6-82F3-14D7AA90A316}" srcOrd="0" destOrd="1" presId="urn:microsoft.com/office/officeart/2009/3/layout/IncreasingArrowsProcess"/>
    <dgm:cxn modelId="{CB2C038A-9D09-45D8-8165-6504F9FA0ECE}" type="presOf" srcId="{5D1182A2-DB53-431B-912B-6717710C83EF}" destId="{21D49997-F23C-4D5D-A03F-5F884B287363}" srcOrd="0" destOrd="1" presId="urn:microsoft.com/office/officeart/2009/3/layout/IncreasingArrowsProcess"/>
    <dgm:cxn modelId="{CA505A8A-A0A6-4418-91AD-EB9F5F499197}" srcId="{FE52322D-A911-4B35-96BD-72AC1BA8DB70}" destId="{9056AB9C-3616-4175-8DA1-EC1A775679B3}" srcOrd="1" destOrd="0" parTransId="{B7FB0D09-A4D8-4F69-80CD-799702191B92}" sibTransId="{6EECA36E-E099-4622-A3E0-740B417D5163}"/>
    <dgm:cxn modelId="{46A90BF3-4D95-4ED7-A6BD-CA597EF4037F}" srcId="{66F0EC7F-5E11-416F-B7BB-BB0661A2A648}" destId="{F8575CA9-E1C1-4C4C-B663-304DB08A19D3}" srcOrd="0" destOrd="0" parTransId="{DED1B1F4-3D90-42EF-8711-A0D1EE990DB4}" sibTransId="{C35EA3C0-336C-4165-905C-163C84012E86}"/>
    <dgm:cxn modelId="{7652EEE8-A2D6-4454-BCD5-A455D6025D38}" srcId="{9056AB9C-3616-4175-8DA1-EC1A775679B3}" destId="{BE90E47E-49CF-4D76-9993-2EB71460A1D8}" srcOrd="2" destOrd="0" parTransId="{F5B45742-2636-4CED-868F-942490B49400}" sibTransId="{255D4E8C-3000-4911-B504-759F9D79BE66}"/>
    <dgm:cxn modelId="{04C84F6B-7E92-4E26-AAD6-C65017C92218}" type="presOf" srcId="{BE90E47E-49CF-4D76-9993-2EB71460A1D8}" destId="{21D49997-F23C-4D5D-A03F-5F884B287363}" srcOrd="0" destOrd="2" presId="urn:microsoft.com/office/officeart/2009/3/layout/IncreasingArrowsProcess"/>
    <dgm:cxn modelId="{0118AB7E-975B-4F83-B7E4-E638DC163D0C}" srcId="{FE52322D-A911-4B35-96BD-72AC1BA8DB70}" destId="{66F0EC7F-5E11-416F-B7BB-BB0661A2A648}" srcOrd="0" destOrd="0" parTransId="{D29FAD34-4A2B-4FBC-A6AF-D7060ADBE942}" sibTransId="{0BC85D2E-443F-483E-A4F0-4166975ED9F8}"/>
    <dgm:cxn modelId="{B91AB7E5-632E-4DA6-AA1D-FB0AB2D94DE1}" type="presOf" srcId="{FE52322D-A911-4B35-96BD-72AC1BA8DB70}" destId="{7C05113A-94F7-48A3-ABAC-03FC57A71F47}" srcOrd="0" destOrd="0" presId="urn:microsoft.com/office/officeart/2009/3/layout/IncreasingArrowsProcess"/>
    <dgm:cxn modelId="{58AE8971-001F-4485-9AF3-A398F8DB3C53}" srcId="{9056AB9C-3616-4175-8DA1-EC1A775679B3}" destId="{D6418A0F-7785-4AF3-B7F5-5D9CCDA71133}" srcOrd="0" destOrd="0" parTransId="{DEDE1C5A-FEDC-4A57-B7C7-BCA871ECA3E5}" sibTransId="{CB8AB24E-367D-4E7A-9FB1-9490F1E23587}"/>
    <dgm:cxn modelId="{F6ECE829-8D93-4859-A0A3-BB83FD8BE8F9}" srcId="{493F79DF-A81F-4C11-902E-A14AAE9D8393}" destId="{FCB0DB97-4971-4174-9D4A-3D38D4024D70}" srcOrd="0" destOrd="0" parTransId="{ABCC4427-D3CE-4600-92EB-F68712EBDEC3}" sibTransId="{833D0CED-5A4B-4F55-B1F7-2E41CABD9167}"/>
    <dgm:cxn modelId="{AE6BEE56-1FC7-42FA-9274-4DFC9977CBC3}" srcId="{66F0EC7F-5E11-416F-B7BB-BB0661A2A648}" destId="{0B5B50AF-EF6F-46D7-A2EC-6777D009880D}" srcOrd="1" destOrd="0" parTransId="{3FFFEE27-638D-43BF-8A44-3A0578ED8A21}" sibTransId="{B7837EF4-F84F-4825-B38A-3971556E9F02}"/>
    <dgm:cxn modelId="{FAC3F313-DCEA-491B-A1AA-5222430A5036}" type="presOf" srcId="{D6418A0F-7785-4AF3-B7F5-5D9CCDA71133}" destId="{21D49997-F23C-4D5D-A03F-5F884B287363}" srcOrd="0" destOrd="0" presId="urn:microsoft.com/office/officeart/2009/3/layout/IncreasingArrowsProcess"/>
    <dgm:cxn modelId="{B4532C9F-A8E6-4BE4-9EA3-5956EA2798AD}" type="presOf" srcId="{FCB0DB97-4971-4174-9D4A-3D38D4024D70}" destId="{3A8792AD-44C6-412E-B56D-75E6FB59F9DD}" srcOrd="0" destOrd="0" presId="urn:microsoft.com/office/officeart/2009/3/layout/IncreasingArrowsProcess"/>
    <dgm:cxn modelId="{CC8C74E6-2DC4-449B-BC35-2C22B705003D}" type="presOf" srcId="{493F79DF-A81F-4C11-902E-A14AAE9D8393}" destId="{CDA9F260-6760-421D-96A3-A274DD10A5C2}" srcOrd="0" destOrd="0" presId="urn:microsoft.com/office/officeart/2009/3/layout/IncreasingArrowsProcess"/>
    <dgm:cxn modelId="{4015FD9F-B55B-4972-98EE-F03831CECAB8}" srcId="{493F79DF-A81F-4C11-902E-A14AAE9D8393}" destId="{6AABB652-3FC3-47C3-8316-0E9A1680112E}" srcOrd="1" destOrd="0" parTransId="{DA74403E-2D55-4A55-B50D-02E08F02F080}" sibTransId="{6DDD352E-DE71-4836-8620-3335B0A8B970}"/>
    <dgm:cxn modelId="{CD761105-ABC6-4945-81BD-DC7F55628505}" type="presOf" srcId="{F8575CA9-E1C1-4C4C-B663-304DB08A19D3}" destId="{76932BFB-0966-4EF6-82F3-14D7AA90A316}" srcOrd="0" destOrd="0" presId="urn:microsoft.com/office/officeart/2009/3/layout/IncreasingArrowsProcess"/>
    <dgm:cxn modelId="{D52D0FB5-625A-4EA2-853A-300D68502DA8}" type="presOf" srcId="{6AABB652-3FC3-47C3-8316-0E9A1680112E}" destId="{3A8792AD-44C6-412E-B56D-75E6FB59F9DD}" srcOrd="0" destOrd="1" presId="urn:microsoft.com/office/officeart/2009/3/layout/IncreasingArrowsProcess"/>
    <dgm:cxn modelId="{3E1DC7DD-85F4-43BA-BDD1-AC26BF39FDA8}" type="presOf" srcId="{66F0EC7F-5E11-416F-B7BB-BB0661A2A648}" destId="{FFF4967D-D81E-4523-8A65-CCD26BE05633}" srcOrd="0" destOrd="0" presId="urn:microsoft.com/office/officeart/2009/3/layout/IncreasingArrowsProcess"/>
    <dgm:cxn modelId="{785BB0F6-F731-47D7-A3B1-8E5538E41107}" type="presParOf" srcId="{7C05113A-94F7-48A3-ABAC-03FC57A71F47}" destId="{FFF4967D-D81E-4523-8A65-CCD26BE05633}" srcOrd="0" destOrd="0" presId="urn:microsoft.com/office/officeart/2009/3/layout/IncreasingArrowsProcess"/>
    <dgm:cxn modelId="{4AE0912C-A0E9-4FDC-AD14-55A3B751F66B}" type="presParOf" srcId="{7C05113A-94F7-48A3-ABAC-03FC57A71F47}" destId="{76932BFB-0966-4EF6-82F3-14D7AA90A316}" srcOrd="1" destOrd="0" presId="urn:microsoft.com/office/officeart/2009/3/layout/IncreasingArrowsProcess"/>
    <dgm:cxn modelId="{640B960B-1108-4459-A0C8-9BEF039CB6DE}" type="presParOf" srcId="{7C05113A-94F7-48A3-ABAC-03FC57A71F47}" destId="{AF41EFB9-C599-4868-A5C0-1A31C084A639}" srcOrd="2" destOrd="0" presId="urn:microsoft.com/office/officeart/2009/3/layout/IncreasingArrowsProcess"/>
    <dgm:cxn modelId="{3D7E02E5-F877-481A-896F-280AAB9562C9}" type="presParOf" srcId="{7C05113A-94F7-48A3-ABAC-03FC57A71F47}" destId="{21D49997-F23C-4D5D-A03F-5F884B287363}" srcOrd="3" destOrd="0" presId="urn:microsoft.com/office/officeart/2009/3/layout/IncreasingArrowsProcess"/>
    <dgm:cxn modelId="{60B3E4B0-06FB-4F52-9F45-EC00D11F6B44}" type="presParOf" srcId="{7C05113A-94F7-48A3-ABAC-03FC57A71F47}" destId="{CDA9F260-6760-421D-96A3-A274DD10A5C2}" srcOrd="4" destOrd="0" presId="urn:microsoft.com/office/officeart/2009/3/layout/IncreasingArrowsProcess"/>
    <dgm:cxn modelId="{36A65AC5-F78D-4C38-993A-5C3B68E7A3C3}" type="presParOf" srcId="{7C05113A-94F7-48A3-ABAC-03FC57A71F47}" destId="{3A8792AD-44C6-412E-B56D-75E6FB59F9D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78928-9D21-4AC3-AC0F-D0950BB6B311}">
      <dsp:nvSpPr>
        <dsp:cNvPr id="0" name=""/>
        <dsp:cNvSpPr/>
      </dsp:nvSpPr>
      <dsp:spPr>
        <a:xfrm>
          <a:off x="0" y="241015"/>
          <a:ext cx="271479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934E4-440E-4A20-BD34-57245EA62FF0}">
      <dsp:nvSpPr>
        <dsp:cNvPr id="0" name=""/>
        <dsp:cNvSpPr/>
      </dsp:nvSpPr>
      <dsp:spPr>
        <a:xfrm>
          <a:off x="135739" y="34375"/>
          <a:ext cx="1900353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29" tIns="0" rIns="718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重要事項</a:t>
          </a:r>
        </a:p>
      </dsp:txBody>
      <dsp:txXfrm>
        <a:off x="155914" y="54550"/>
        <a:ext cx="1860003" cy="372930"/>
      </dsp:txXfrm>
    </dsp:sp>
    <dsp:sp modelId="{5FF1F67E-A9CF-4880-9733-A2642CBE21A0}">
      <dsp:nvSpPr>
        <dsp:cNvPr id="0" name=""/>
        <dsp:cNvSpPr/>
      </dsp:nvSpPr>
      <dsp:spPr>
        <a:xfrm>
          <a:off x="0" y="876055"/>
          <a:ext cx="271479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245016"/>
              <a:satOff val="1732"/>
              <a:lumOff val="-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A03A9-EE14-4DD0-916A-2FDACDDE7A20}">
      <dsp:nvSpPr>
        <dsp:cNvPr id="0" name=""/>
        <dsp:cNvSpPr/>
      </dsp:nvSpPr>
      <dsp:spPr>
        <a:xfrm>
          <a:off x="135739" y="669415"/>
          <a:ext cx="1900353" cy="413280"/>
        </a:xfrm>
        <a:prstGeom prst="roundRect">
          <a:avLst/>
        </a:prstGeom>
        <a:solidFill>
          <a:schemeClr val="accent5">
            <a:hueOff val="-3245016"/>
            <a:satOff val="1732"/>
            <a:lumOff val="-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29" tIns="0" rIns="718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成績輸入</a:t>
          </a:r>
        </a:p>
      </dsp:txBody>
      <dsp:txXfrm>
        <a:off x="155914" y="689590"/>
        <a:ext cx="1860003" cy="372930"/>
      </dsp:txXfrm>
    </dsp:sp>
    <dsp:sp modelId="{251619CA-01CD-4B2E-95B1-21D9C0ED29C5}">
      <dsp:nvSpPr>
        <dsp:cNvPr id="0" name=""/>
        <dsp:cNvSpPr/>
      </dsp:nvSpPr>
      <dsp:spPr>
        <a:xfrm>
          <a:off x="0" y="1511095"/>
          <a:ext cx="271479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490031"/>
              <a:satOff val="346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D74D8-EACC-491C-9216-67541BCDC4CF}">
      <dsp:nvSpPr>
        <dsp:cNvPr id="0" name=""/>
        <dsp:cNvSpPr/>
      </dsp:nvSpPr>
      <dsp:spPr>
        <a:xfrm>
          <a:off x="135739" y="1304456"/>
          <a:ext cx="1900353" cy="413280"/>
        </a:xfrm>
        <a:prstGeom prst="roundRect">
          <a:avLst/>
        </a:prstGeom>
        <a:solidFill>
          <a:schemeClr val="accent5">
            <a:hueOff val="-6490031"/>
            <a:satOff val="3463"/>
            <a:lumOff val="-1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29" tIns="0" rIns="718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成績預警</a:t>
          </a:r>
        </a:p>
      </dsp:txBody>
      <dsp:txXfrm>
        <a:off x="155914" y="1324631"/>
        <a:ext cx="1860003" cy="372930"/>
      </dsp:txXfrm>
    </dsp:sp>
    <dsp:sp modelId="{A8F1CDE0-CB10-44E4-957F-FE3885CD2116}">
      <dsp:nvSpPr>
        <dsp:cNvPr id="0" name=""/>
        <dsp:cNvSpPr/>
      </dsp:nvSpPr>
      <dsp:spPr>
        <a:xfrm>
          <a:off x="0" y="2146136"/>
          <a:ext cx="271479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735048"/>
              <a:satOff val="5195"/>
              <a:lumOff val="-2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E671C-5BFC-4DB5-B922-9D87271B8A5F}">
      <dsp:nvSpPr>
        <dsp:cNvPr id="0" name=""/>
        <dsp:cNvSpPr/>
      </dsp:nvSpPr>
      <dsp:spPr>
        <a:xfrm>
          <a:off x="135739" y="1939496"/>
          <a:ext cx="1900353" cy="413280"/>
        </a:xfrm>
        <a:prstGeom prst="roundRect">
          <a:avLst/>
        </a:prstGeom>
        <a:solidFill>
          <a:schemeClr val="accent5">
            <a:hueOff val="-9735048"/>
            <a:satOff val="5195"/>
            <a:lumOff val="-2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29" tIns="0" rIns="718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教學綱要</a:t>
          </a:r>
        </a:p>
      </dsp:txBody>
      <dsp:txXfrm>
        <a:off x="155914" y="1959671"/>
        <a:ext cx="1860003" cy="372930"/>
      </dsp:txXfrm>
    </dsp:sp>
    <dsp:sp modelId="{8C104BD4-1ECB-46B9-8B4D-527B423CDB20}">
      <dsp:nvSpPr>
        <dsp:cNvPr id="0" name=""/>
        <dsp:cNvSpPr/>
      </dsp:nvSpPr>
      <dsp:spPr>
        <a:xfrm>
          <a:off x="0" y="2781176"/>
          <a:ext cx="271479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980063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9AA8F-5EEB-42CA-94F1-A31AD3148654}">
      <dsp:nvSpPr>
        <dsp:cNvPr id="0" name=""/>
        <dsp:cNvSpPr/>
      </dsp:nvSpPr>
      <dsp:spPr>
        <a:xfrm>
          <a:off x="135739" y="2574536"/>
          <a:ext cx="1900353" cy="413280"/>
        </a:xfrm>
        <a:prstGeom prst="roundRect">
          <a:avLst/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29" tIns="0" rIns="718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+mn-ea"/>
              <a:ea typeface="+mn-ea"/>
            </a:rPr>
            <a:t>請假</a:t>
          </a:r>
          <a:r>
            <a:rPr lang="zh-TW" altLang="en-US" sz="3200" kern="1200" dirty="0">
              <a:latin typeface="+mn-ea"/>
              <a:ea typeface="+mn-ea"/>
            </a:rPr>
            <a:t>系統</a:t>
          </a:r>
        </a:p>
      </dsp:txBody>
      <dsp:txXfrm>
        <a:off x="155914" y="2594711"/>
        <a:ext cx="1860003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4967D-D81E-4523-8A65-CCD26BE05633}">
      <dsp:nvSpPr>
        <dsp:cNvPr id="0" name=""/>
        <dsp:cNvSpPr/>
      </dsp:nvSpPr>
      <dsp:spPr>
        <a:xfrm>
          <a:off x="576054" y="15779"/>
          <a:ext cx="1734110" cy="103259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16055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期初</a:t>
          </a:r>
        </a:p>
      </dsp:txBody>
      <dsp:txXfrm>
        <a:off x="576054" y="273927"/>
        <a:ext cx="1475962" cy="516296"/>
      </dsp:txXfrm>
    </dsp:sp>
    <dsp:sp modelId="{76932BFB-0966-4EF6-82F3-14D7AA90A316}">
      <dsp:nvSpPr>
        <dsp:cNvPr id="0" name=""/>
        <dsp:cNvSpPr/>
      </dsp:nvSpPr>
      <dsp:spPr>
        <a:xfrm>
          <a:off x="165010" y="1289450"/>
          <a:ext cx="2138905" cy="1948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查詢上課教室</a:t>
          </a:r>
          <a:endParaRPr lang="en-US" altLang="zh-TW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教學綱要</a:t>
          </a:r>
          <a:r>
            <a:rPr lang="zh-TW" altLang="en-US" sz="2000" kern="1200" dirty="0"/>
            <a:t>輸入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課程額滿加簽單</a:t>
          </a:r>
        </a:p>
      </dsp:txBody>
      <dsp:txXfrm>
        <a:off x="165010" y="1289450"/>
        <a:ext cx="2138905" cy="1948316"/>
      </dsp:txXfrm>
    </dsp:sp>
    <dsp:sp modelId="{AF41EFB9-C599-4868-A5C0-1A31C084A639}">
      <dsp:nvSpPr>
        <dsp:cNvPr id="0" name=""/>
        <dsp:cNvSpPr/>
      </dsp:nvSpPr>
      <dsp:spPr>
        <a:xfrm>
          <a:off x="2557693" y="252694"/>
          <a:ext cx="1840013" cy="101138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490031"/>
                <a:satOff val="3463"/>
                <a:lumOff val="-15098"/>
                <a:alphaOff val="0"/>
                <a:tint val="50000"/>
                <a:satMod val="300000"/>
              </a:schemeClr>
            </a:gs>
            <a:gs pos="35000">
              <a:schemeClr val="accent5">
                <a:hueOff val="-6490031"/>
                <a:satOff val="3463"/>
                <a:lumOff val="-15098"/>
                <a:alphaOff val="0"/>
                <a:tint val="37000"/>
                <a:satMod val="300000"/>
              </a:schemeClr>
            </a:gs>
            <a:gs pos="100000">
              <a:schemeClr val="accent5">
                <a:hueOff val="-6490031"/>
                <a:satOff val="3463"/>
                <a:lumOff val="-15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16055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期中</a:t>
          </a:r>
        </a:p>
      </dsp:txBody>
      <dsp:txXfrm>
        <a:off x="2557693" y="505540"/>
        <a:ext cx="1587167" cy="505691"/>
      </dsp:txXfrm>
    </dsp:sp>
    <dsp:sp modelId="{21D49997-F23C-4D5D-A03F-5F884B287363}">
      <dsp:nvSpPr>
        <dsp:cNvPr id="0" name=""/>
        <dsp:cNvSpPr/>
      </dsp:nvSpPr>
      <dsp:spPr>
        <a:xfrm>
          <a:off x="2304257" y="1527945"/>
          <a:ext cx="2138905" cy="194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490031"/>
              <a:satOff val="3463"/>
              <a:lumOff val="-1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專一至專三成績輸入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全校期中預警系統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棄修審核系統</a:t>
          </a:r>
        </a:p>
      </dsp:txBody>
      <dsp:txXfrm>
        <a:off x="2304257" y="1527945"/>
        <a:ext cx="2138905" cy="1948296"/>
      </dsp:txXfrm>
    </dsp:sp>
    <dsp:sp modelId="{CDA9F260-6760-421D-96A3-A274DD10A5C2}">
      <dsp:nvSpPr>
        <dsp:cNvPr id="0" name=""/>
        <dsp:cNvSpPr/>
      </dsp:nvSpPr>
      <dsp:spPr>
        <a:xfrm>
          <a:off x="4785380" y="464380"/>
          <a:ext cx="2034842" cy="101138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tint val="50000"/>
                <a:satMod val="300000"/>
              </a:schemeClr>
            </a:gs>
            <a:gs pos="35000">
              <a:schemeClr val="accent5">
                <a:hueOff val="-12980063"/>
                <a:satOff val="6926"/>
                <a:lumOff val="-30196"/>
                <a:alphaOff val="0"/>
                <a:tint val="37000"/>
                <a:satMod val="30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16055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期末</a:t>
          </a:r>
          <a:endParaRPr lang="zh-TW" altLang="en-US" sz="1500" kern="1200" dirty="0"/>
        </a:p>
      </dsp:txBody>
      <dsp:txXfrm>
        <a:off x="4785380" y="717226"/>
        <a:ext cx="1781996" cy="505691"/>
      </dsp:txXfrm>
    </dsp:sp>
    <dsp:sp modelId="{3A8792AD-44C6-412E-B56D-75E6FB59F9DD}">
      <dsp:nvSpPr>
        <dsp:cNvPr id="0" name=""/>
        <dsp:cNvSpPr/>
      </dsp:nvSpPr>
      <dsp:spPr>
        <a:xfrm>
          <a:off x="4425763" y="1701978"/>
          <a:ext cx="2039339" cy="18559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980063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教學意見調查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學期成績</a:t>
          </a:r>
          <a:endParaRPr lang="en-US" altLang="zh-TW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成績佐證</a:t>
          </a:r>
          <a:r>
            <a:rPr lang="zh-TW" altLang="en-US" sz="2000" kern="1200" dirty="0" smtClean="0"/>
            <a:t>相關資料自行</a:t>
          </a:r>
          <a:r>
            <a:rPr lang="zh-TW" altLang="en-US" sz="2000" kern="1200" dirty="0"/>
            <a:t>保留一年</a:t>
          </a:r>
        </a:p>
      </dsp:txBody>
      <dsp:txXfrm>
        <a:off x="4425763" y="1701978"/>
        <a:ext cx="2039339" cy="185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108F5-8F1C-4A6F-B630-BE4764874112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AF03C-54A3-4E8B-8457-E19B047B94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62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C7C099-8076-46EF-80D8-1846DD3E2A26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C40F3-D7A3-4604-89E7-58ADBA2078AC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5211A-B3A5-4E13-BA43-B2B42F4248AF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2E499-D6B3-4F0F-9F17-C8BC36431471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67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BC2BD-8AA7-4289-A00B-E20016252D83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11B73-3949-45EA-8448-6A5CD223EA8C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8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23005-9CF3-45B5-9288-62C922A47246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C348D-F6A9-47DD-AC63-F831E7B64997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C21CA-57D5-45E4-8B9E-5EF24280B6E4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7B73B-6802-4ED9-84F0-C12C25393F41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63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F88F2-9424-4D04-B737-ECE0782BEB62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C1BBD2-7D4B-4E0F-AC6F-F0B9C8D542FC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46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21638C-2D12-43CF-B903-C95756035EB7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5DB56A-997D-473A-A0B7-CC6DAAEA1B64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4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7DEFC-1735-43DF-8C88-B80CDFBF5C6E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D839D-F1E0-4F82-88E3-2BB73D25F3C4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09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53919-451F-4526-8502-72789CE806CF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66A3A-C9D5-4CA5-8D7A-6C0F02346AB0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5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3624A-CF03-4920-83E7-84AAE454E2F5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AB239-9268-4F48-B6FD-436FC03EFB13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28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22F97A-98B8-4ECE-BF48-BE3936E96247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F34641-A8C8-4374-8A93-394097CA89BD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charset="0"/>
                <a:ea typeface="新細明體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2FCBE-BF1E-4B13-9E01-677FDD324CE6}" type="datetimeFigureOut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2021/8/30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charset="0"/>
                <a:ea typeface="新細明體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6BC7F-58EB-4857-91B7-14337253B47A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175" name="Picture 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60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001.wzu.edu.tw/datas/upload/files/Documents/Documents/%E6%95%99%E5%B8%AB%E6%88%90%E7%B8%BE%E8%BC%B8%E5%85%A5%E7%B3%BB%E7%B5%B1%E6%93%8D%E4%BD%9C%E6%89%8B%E5%86%8A108%E5%B9%B412%E6%9C%88%E6%9B%B4%E6%96%B0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001.wzu.edu.tw/datas/upload/files/Documents/Documents/%E6%9C%9F%E4%B8%AD%E9%A0%90%E8%AD%A6%E6%93%8D%E4%BD%9C%E6%89%8B%E5%86%8A_1081223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002.wzu.edu.tw/datas/upload/files/AA20-M/M1-2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95736" y="54868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註冊暨課務組報告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5566130" cy="3962743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014803036"/>
              </p:ext>
            </p:extLst>
          </p:nvPr>
        </p:nvGraphicFramePr>
        <p:xfrm>
          <a:off x="5878901" y="1700808"/>
          <a:ext cx="271479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49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FB18D24F-F55B-4A18-8444-1CC5B5A55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740694"/>
              </p:ext>
            </p:extLst>
          </p:nvPr>
        </p:nvGraphicFramePr>
        <p:xfrm>
          <a:off x="1331640" y="1397000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BE745DA9-7026-4EEF-BD2E-606C8BE5A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0909" y="1089307"/>
            <a:ext cx="1956986" cy="170702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B6661F8-BE80-4830-8379-56DF4E8D43E1}"/>
              </a:ext>
            </a:extLst>
          </p:cNvPr>
          <p:cNvSpPr txBox="1"/>
          <p:nvPr/>
        </p:nvSpPr>
        <p:spPr>
          <a:xfrm>
            <a:off x="3059832" y="50453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重要事項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F4967D-D81E-4523-8A65-CCD26BE0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FF4967D-D81E-4523-8A65-CCD26BE05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FF4967D-D81E-4523-8A65-CCD26BE0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FF4967D-D81E-4523-8A65-CCD26BE05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932BFB-0966-4EF6-82F3-14D7AA90A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6932BFB-0966-4EF6-82F3-14D7AA90A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6932BFB-0966-4EF6-82F3-14D7AA90A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6932BFB-0966-4EF6-82F3-14D7AA90A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41EFB9-C599-4868-A5C0-1A31C084A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AF41EFB9-C599-4868-A5C0-1A31C084A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AF41EFB9-C599-4868-A5C0-1A31C084A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AF41EFB9-C599-4868-A5C0-1A31C084A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D49997-F23C-4D5D-A03F-5F884B28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21D49997-F23C-4D5D-A03F-5F884B287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21D49997-F23C-4D5D-A03F-5F884B28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21D49997-F23C-4D5D-A03F-5F884B28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A9F260-6760-421D-96A3-A274DD10A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CDA9F260-6760-421D-96A3-A274DD10A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DA9F260-6760-421D-96A3-A274DD10A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DA9F260-6760-421D-96A3-A274DD10A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792AD-44C6-412E-B56D-75E6FB59F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3A8792AD-44C6-412E-B56D-75E6FB59F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A8792AD-44C6-412E-B56D-75E6FB59F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A8792AD-44C6-412E-B56D-75E6FB59F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792AD-44C6-412E-B56D-75E6FB59F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07704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成績輸入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80C396-07CF-454E-B6E4-DDDD9E571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08" y="1520178"/>
            <a:ext cx="7772400" cy="1470025"/>
          </a:xfrm>
        </p:spPr>
        <p:txBody>
          <a:bodyPr/>
          <a:lstStyle/>
          <a:p>
            <a:r>
              <a:rPr lang="zh-TW" altLang="en-US" sz="2800" dirty="0">
                <a:hlinkClick r:id="rId2"/>
              </a:rPr>
              <a:t>操作手冊</a:t>
            </a:r>
            <a:endParaRPr lang="zh-TW" altLang="en-US" sz="28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1D695C-CBA2-491D-A56D-3A3D0D59F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796" y="3140968"/>
            <a:ext cx="7416824" cy="2423120"/>
          </a:xfrm>
        </p:spPr>
        <p:txBody>
          <a:bodyPr/>
          <a:lstStyle/>
          <a:p>
            <a:pPr algn="l"/>
            <a:r>
              <a:rPr lang="zh-TW" altLang="en-US" sz="2400" dirty="0"/>
              <a:t>重點提示</a:t>
            </a:r>
            <a:endParaRPr lang="en-US" altLang="zh-TW" sz="2400" dirty="0"/>
          </a:p>
          <a:p>
            <a:pPr algn="l"/>
            <a:r>
              <a:rPr lang="en-US" altLang="zh-TW" sz="2400" dirty="0"/>
              <a:t>1.</a:t>
            </a:r>
            <a:r>
              <a:rPr lang="zh-TW" altLang="en-US" sz="2400" dirty="0"/>
              <a:t>專一至專三，</a:t>
            </a:r>
            <a:r>
              <a:rPr lang="zh-TW" altLang="en-US" sz="2400" dirty="0" smtClean="0"/>
              <a:t>期中</a:t>
            </a:r>
            <a:r>
              <a:rPr lang="zh-TW" altLang="en-US" sz="2400" dirty="0" smtClean="0"/>
              <a:t>成績</a:t>
            </a:r>
            <a:r>
              <a:rPr lang="zh-TW" altLang="en-US" sz="2400" dirty="0" smtClean="0"/>
              <a:t>須</a:t>
            </a:r>
            <a:r>
              <a:rPr lang="zh-TW" altLang="en-US" sz="2400" dirty="0"/>
              <a:t>於期中考後一週傳送</a:t>
            </a:r>
            <a:endParaRPr lang="en-US" altLang="zh-TW" sz="2400" dirty="0"/>
          </a:p>
          <a:p>
            <a:pPr algn="l"/>
            <a:r>
              <a:rPr lang="en-US" altLang="zh-TW" sz="2400" dirty="0"/>
              <a:t>2.</a:t>
            </a:r>
            <a:r>
              <a:rPr lang="zh-TW" altLang="en-US" sz="2400" dirty="0"/>
              <a:t>專四、五、大學部及研究所，期中</a:t>
            </a:r>
            <a:r>
              <a:rPr lang="zh-TW" altLang="en-US" sz="2400" dirty="0" smtClean="0"/>
              <a:t>成績</a:t>
            </a:r>
            <a:r>
              <a:rPr lang="zh-TW" altLang="en-US" sz="2400" dirty="0"/>
              <a:t>與</a:t>
            </a:r>
            <a:r>
              <a:rPr lang="zh-TW" altLang="en-US" sz="2400" dirty="0" smtClean="0"/>
              <a:t>學期</a:t>
            </a:r>
            <a:endParaRPr lang="en-US" altLang="zh-TW" sz="2400" dirty="0"/>
          </a:p>
          <a:p>
            <a:pPr algn="l"/>
            <a:r>
              <a:rPr lang="en-US" altLang="zh-TW" sz="2400" dirty="0"/>
              <a:t>   </a:t>
            </a:r>
            <a:r>
              <a:rPr lang="zh-TW" altLang="en-US" sz="2400" dirty="0"/>
              <a:t>成績一起傳送</a:t>
            </a:r>
            <a:endParaRPr lang="en-US" altLang="zh-TW" sz="2400" dirty="0"/>
          </a:p>
          <a:p>
            <a:pPr algn="l"/>
            <a:r>
              <a:rPr lang="en-US" altLang="zh-TW" sz="2400" dirty="0"/>
              <a:t>3.</a:t>
            </a:r>
            <a:r>
              <a:rPr lang="zh-TW" altLang="en-US" sz="2400" dirty="0"/>
              <a:t>逾期成績未傳送者，教師評鑑成績會扣分</a:t>
            </a:r>
            <a:endParaRPr lang="en-US" altLang="zh-TW" sz="2400" dirty="0"/>
          </a:p>
          <a:p>
            <a:pPr algn="l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57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07704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成績預警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80C396-07CF-454E-B6E4-DDDD9E571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zh-TW" altLang="en-US" sz="2800" dirty="0">
                <a:hlinkClick r:id="rId2"/>
              </a:rPr>
              <a:t>操作手冊</a:t>
            </a:r>
            <a:endParaRPr lang="zh-TW" altLang="en-US" sz="28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1D695C-CBA2-491D-A56D-3A3D0D59F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612" y="3423707"/>
            <a:ext cx="7416824" cy="2423120"/>
          </a:xfrm>
        </p:spPr>
        <p:txBody>
          <a:bodyPr/>
          <a:lstStyle/>
          <a:p>
            <a:pPr algn="l"/>
            <a:r>
              <a:rPr lang="zh-TW" altLang="en-US" sz="2400" dirty="0"/>
              <a:t>重點提示</a:t>
            </a:r>
            <a:endParaRPr lang="en-US" altLang="zh-TW" sz="2400" dirty="0"/>
          </a:p>
          <a:p>
            <a:pPr algn="l"/>
            <a:r>
              <a:rPr lang="en-US" altLang="zh-TW" sz="2400" dirty="0"/>
              <a:t>1.</a:t>
            </a:r>
            <a:r>
              <a:rPr lang="zh-TW" altLang="en-US" sz="2400" dirty="0"/>
              <a:t>全班都不須預警也須送出</a:t>
            </a:r>
            <a:endParaRPr lang="en-US" altLang="zh-TW" sz="2400" dirty="0"/>
          </a:p>
          <a:p>
            <a:pPr algn="l"/>
            <a:r>
              <a:rPr lang="en-US" altLang="zh-TW" sz="2400" dirty="0"/>
              <a:t>2.</a:t>
            </a:r>
            <a:r>
              <a:rPr lang="zh-TW" altLang="en-US" sz="2400" dirty="0"/>
              <a:t>逾期成績未傳送者，教師評鑑成績會扣分</a:t>
            </a:r>
            <a:endParaRPr lang="en-US" altLang="zh-TW" sz="2400" dirty="0"/>
          </a:p>
          <a:p>
            <a:pPr algn="l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00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51720" y="3326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教學綱要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80C396-07CF-454E-B6E4-DDDD9E571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61" y="1268760"/>
            <a:ext cx="7772400" cy="1470025"/>
          </a:xfrm>
        </p:spPr>
        <p:txBody>
          <a:bodyPr/>
          <a:lstStyle/>
          <a:p>
            <a:r>
              <a:rPr lang="zh-TW" altLang="en-US" sz="2800" dirty="0">
                <a:hlinkClick r:id="rId2"/>
              </a:rPr>
              <a:t>操作手冊</a:t>
            </a:r>
            <a:endParaRPr lang="zh-TW" altLang="en-US" sz="28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4C80722-5B1B-47C9-9178-82DC1068C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6" t="17768" r="1986" b="6033"/>
          <a:stretch/>
        </p:blipFill>
        <p:spPr bwMode="auto">
          <a:xfrm>
            <a:off x="489039" y="2564904"/>
            <a:ext cx="7803443" cy="33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6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51720" y="3326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請假系統</a:t>
            </a:r>
          </a:p>
        </p:txBody>
      </p:sp>
      <p:pic>
        <p:nvPicPr>
          <p:cNvPr id="5" name="Picture 2" descr="請押一">
            <a:extLst>
              <a:ext uri="{FF2B5EF4-FFF2-40B4-BE49-F238E27FC236}">
                <a16:creationId xmlns:a16="http://schemas.microsoft.com/office/drawing/2014/main" id="{3BD0DDDF-39C2-4C6F-8CAE-7B5AD8D15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6" b="19448"/>
          <a:stretch/>
        </p:blipFill>
        <p:spPr bwMode="auto">
          <a:xfrm>
            <a:off x="611560" y="1302623"/>
            <a:ext cx="7803443" cy="269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01C92683-7095-4E49-ABFF-11BB646CE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4384519"/>
            <a:ext cx="7416824" cy="2150075"/>
          </a:xfrm>
        </p:spPr>
        <p:txBody>
          <a:bodyPr/>
          <a:lstStyle/>
          <a:p>
            <a:pPr algn="l"/>
            <a:r>
              <a:rPr lang="zh-TW" altLang="en-US" sz="2400" dirty="0"/>
              <a:t>重點提示</a:t>
            </a:r>
            <a:endParaRPr lang="en-US" altLang="zh-TW" sz="2400" dirty="0"/>
          </a:p>
          <a:p>
            <a:pPr algn="l"/>
            <a:r>
              <a:rPr lang="en-US" altLang="zh-TW" sz="2400" dirty="0"/>
              <a:t>1.</a:t>
            </a:r>
            <a:r>
              <a:rPr lang="zh-TW" altLang="en-US" sz="2400" dirty="0"/>
              <a:t>此部份會帶出請假區間之所有課程，若只須請一節，不須要請假的節次請選擇“此課程無需調代補課</a:t>
            </a:r>
            <a:endParaRPr lang="en-US" altLang="zh-TW" sz="2400" dirty="0"/>
          </a:p>
          <a:p>
            <a:pPr algn="l"/>
            <a:r>
              <a:rPr lang="en-US" altLang="zh-TW" sz="2400" dirty="0"/>
              <a:t>2.</a:t>
            </a:r>
            <a:r>
              <a:rPr lang="zh-TW" altLang="en-US" sz="2400" dirty="0"/>
              <a:t>若選擇事後補填者，與同學協商時間後，請於原假</a:t>
            </a:r>
            <a:endParaRPr lang="en-US" altLang="zh-TW" sz="2400" dirty="0"/>
          </a:p>
          <a:p>
            <a:pPr algn="l"/>
            <a:r>
              <a:rPr lang="en-US" altLang="zh-TW" sz="2400" dirty="0"/>
              <a:t>  </a:t>
            </a:r>
            <a:r>
              <a:rPr lang="zh-TW" altLang="en-US" sz="2400" dirty="0"/>
              <a:t> 單補上補課日期</a:t>
            </a:r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518005D8-701F-4DC9-8E3F-D7450D45E44D}"/>
              </a:ext>
            </a:extLst>
          </p:cNvPr>
          <p:cNvSpPr/>
          <p:nvPr/>
        </p:nvSpPr>
        <p:spPr>
          <a:xfrm>
            <a:off x="3347864" y="3573016"/>
            <a:ext cx="720080" cy="525760"/>
          </a:xfrm>
          <a:prstGeom prst="wedgeRectCallout">
            <a:avLst>
              <a:gd name="adj1" fmla="val -72664"/>
              <a:gd name="adj2" fmla="val -91543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</a:rPr>
              <a:t>請擇一</a:t>
            </a:r>
          </a:p>
        </p:txBody>
      </p:sp>
    </p:spTree>
    <p:extLst>
      <p:ext uri="{BB962C8B-B14F-4D97-AF65-F5344CB8AC3E}">
        <p14:creationId xmlns:p14="http://schemas.microsoft.com/office/powerpoint/2010/main" val="29678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33E802-4570-4097-8F03-D066429F5B4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有任何問題請洽教務處註冊組或課務組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2F75BFA-4D63-43A8-B55C-9E7BE9169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2057400" cy="17145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DB3F276-D355-4C05-B82A-4E48D19799DD}"/>
              </a:ext>
            </a:extLst>
          </p:cNvPr>
          <p:cNvSpPr txBox="1"/>
          <p:nvPr/>
        </p:nvSpPr>
        <p:spPr>
          <a:xfrm>
            <a:off x="2051720" y="1556009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謝謝聆聽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571945"/>
      </p:ext>
    </p:extLst>
  </p:cSld>
  <p:clrMapOvr>
    <a:masterClrMapping/>
  </p:clrMapOvr>
</p:sld>
</file>

<file path=ppt/theme/theme1.xml><?xml version="1.0" encoding="utf-8"?>
<a:theme xmlns:a="http://schemas.openxmlformats.org/drawingml/2006/main" name="18_自訂設計">
  <a:themeElements>
    <a:clrScheme name="16_自訂設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自訂設計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自訂設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231</Words>
  <Application>Microsoft Office PowerPoint</Application>
  <PresentationFormat>如螢幕大小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新細明體</vt:lpstr>
      <vt:lpstr>標楷體</vt:lpstr>
      <vt:lpstr>Arial</vt:lpstr>
      <vt:lpstr>Calibri</vt:lpstr>
      <vt:lpstr>Constantia</vt:lpstr>
      <vt:lpstr>Wingdings 2</vt:lpstr>
      <vt:lpstr>18_自訂設計</vt:lpstr>
      <vt:lpstr>PowerPoint 簡報</vt:lpstr>
      <vt:lpstr>PowerPoint 簡報</vt:lpstr>
      <vt:lpstr>操作手冊</vt:lpstr>
      <vt:lpstr>操作手冊</vt:lpstr>
      <vt:lpstr>操作手冊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DORIS</dc:creator>
  <cp:lastModifiedBy>Windows 使用者</cp:lastModifiedBy>
  <cp:revision>37</cp:revision>
  <dcterms:created xsi:type="dcterms:W3CDTF">2019-08-28T15:32:47Z</dcterms:created>
  <dcterms:modified xsi:type="dcterms:W3CDTF">2021-08-30T01:07:18Z</dcterms:modified>
</cp:coreProperties>
</file>