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7.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8.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9.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10.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11.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12.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17" r:id="rId1"/>
    <p:sldMasterId id="2147483649" r:id="rId2"/>
    <p:sldMasterId id="2147483651" r:id="rId3"/>
    <p:sldMasterId id="2147483696" r:id="rId4"/>
    <p:sldMasterId id="2147483887" r:id="rId5"/>
    <p:sldMasterId id="2147483827" r:id="rId6"/>
    <p:sldMasterId id="2147483713" r:id="rId7"/>
    <p:sldMasterId id="2147483791" r:id="rId8"/>
    <p:sldMasterId id="2147483794" r:id="rId9"/>
    <p:sldMasterId id="2147483798" r:id="rId10"/>
    <p:sldMasterId id="2147483815" r:id="rId11"/>
    <p:sldMasterId id="2147483818" r:id="rId12"/>
    <p:sldMasterId id="2147483824" r:id="rId13"/>
  </p:sldMasterIdLst>
  <p:notesMasterIdLst>
    <p:notesMasterId r:id="rId45"/>
  </p:notesMasterIdLst>
  <p:sldIdLst>
    <p:sldId id="257" r:id="rId14"/>
    <p:sldId id="380" r:id="rId15"/>
    <p:sldId id="401" r:id="rId16"/>
    <p:sldId id="406" r:id="rId17"/>
    <p:sldId id="420" r:id="rId18"/>
    <p:sldId id="412" r:id="rId19"/>
    <p:sldId id="375" r:id="rId20"/>
    <p:sldId id="410" r:id="rId21"/>
    <p:sldId id="415" r:id="rId22"/>
    <p:sldId id="419" r:id="rId23"/>
    <p:sldId id="376" r:id="rId24"/>
    <p:sldId id="409" r:id="rId25"/>
    <p:sldId id="411" r:id="rId26"/>
    <p:sldId id="417" r:id="rId27"/>
    <p:sldId id="374" r:id="rId28"/>
    <p:sldId id="378" r:id="rId29"/>
    <p:sldId id="381" r:id="rId30"/>
    <p:sldId id="416" r:id="rId31"/>
    <p:sldId id="418" r:id="rId32"/>
    <p:sldId id="366" r:id="rId33"/>
    <p:sldId id="367" r:id="rId34"/>
    <p:sldId id="368" r:id="rId35"/>
    <p:sldId id="371" r:id="rId36"/>
    <p:sldId id="369" r:id="rId37"/>
    <p:sldId id="408" r:id="rId38"/>
    <p:sldId id="390" r:id="rId39"/>
    <p:sldId id="391" r:id="rId40"/>
    <p:sldId id="398" r:id="rId41"/>
    <p:sldId id="399" r:id="rId42"/>
    <p:sldId id="400" r:id="rId43"/>
    <p:sldId id="308" r:id="rId44"/>
  </p:sldIdLst>
  <p:sldSz cx="9144000" cy="6858000" type="screen4x3"/>
  <p:notesSz cx="7099300" cy="10234613"/>
  <p:defaultTextStyle>
    <a:defPPr>
      <a:defRPr lang="zh-TW"/>
    </a:defPPr>
    <a:lvl1pPr algn="l" rtl="0" fontAlgn="base">
      <a:spcBef>
        <a:spcPct val="0"/>
      </a:spcBef>
      <a:spcAft>
        <a:spcPct val="0"/>
      </a:spcAft>
      <a:defRPr kumimoji="1" kern="1200">
        <a:solidFill>
          <a:schemeClr val="tx1"/>
        </a:solidFill>
        <a:latin typeface="Arial" charset="0"/>
        <a:ea typeface="新細明體"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p:defaultTextStyle>
  <p:extLst>
    <p:ext uri="{521415D9-36F7-43E2-AB2F-B90AF26B5E84}">
      <p14:sectionLst xmlns:p14="http://schemas.microsoft.com/office/powerpoint/2010/main">
        <p14:section name="預設章節" id="{828E5D45-0A1D-411F-98CF-744D7112C74D}">
          <p14:sldIdLst>
            <p14:sldId id="257"/>
            <p14:sldId id="380"/>
            <p14:sldId id="401"/>
            <p14:sldId id="406"/>
            <p14:sldId id="420"/>
            <p14:sldId id="412"/>
            <p14:sldId id="375"/>
            <p14:sldId id="410"/>
            <p14:sldId id="415"/>
            <p14:sldId id="419"/>
            <p14:sldId id="376"/>
            <p14:sldId id="409"/>
            <p14:sldId id="411"/>
            <p14:sldId id="417"/>
            <p14:sldId id="374"/>
            <p14:sldId id="378"/>
            <p14:sldId id="381"/>
            <p14:sldId id="416"/>
            <p14:sldId id="418"/>
            <p14:sldId id="366"/>
            <p14:sldId id="367"/>
            <p14:sldId id="368"/>
            <p14:sldId id="371"/>
            <p14:sldId id="369"/>
            <p14:sldId id="408"/>
          </p14:sldIdLst>
        </p14:section>
        <p14:section name="未命名的章節" id="{34463C88-7787-41A5-912E-4419BDA60683}">
          <p14:sldIdLst/>
        </p14:section>
        <p14:section name="未命名的章節" id="{DC5B12E5-28E5-4008-A21F-C25FADB109CD}">
          <p14:sldIdLst>
            <p14:sldId id="390"/>
            <p14:sldId id="391"/>
            <p14:sldId id="398"/>
          </p14:sldIdLst>
        </p14:section>
        <p14:section name="未命名的章節" id="{E372EC43-481C-4ADD-B7FC-DBDD61703D44}">
          <p14:sldIdLst>
            <p14:sldId id="399"/>
            <p14:sldId id="400"/>
            <p14:sldId id="30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238D91"/>
    <a:srgbClr val="FF3300"/>
    <a:srgbClr val="FF0066"/>
    <a:srgbClr val="E7F1F1"/>
    <a:srgbClr val="DDDAF3"/>
    <a:srgbClr val="19ADB2"/>
    <a:srgbClr val="DCDEE0"/>
    <a:srgbClr val="FFFF00"/>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A107856-5554-42FB-B03E-39F5DBC370BA}" styleName="中等深淺樣式 4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中等深淺樣式 4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79" autoAdjust="0"/>
    <p:restoredTop sz="78448" autoAdjust="0"/>
  </p:normalViewPr>
  <p:slideViewPr>
    <p:cSldViewPr>
      <p:cViewPr varScale="1">
        <p:scale>
          <a:sx n="88" d="100"/>
          <a:sy n="88" d="100"/>
        </p:scale>
        <p:origin x="2322" y="66"/>
      </p:cViewPr>
      <p:guideLst>
        <p:guide orient="horz" pos="2160"/>
        <p:guide pos="2880"/>
      </p:guideLst>
    </p:cSldViewPr>
  </p:slideViewPr>
  <p:outlineViewPr>
    <p:cViewPr>
      <p:scale>
        <a:sx n="33" d="100"/>
        <a:sy n="33" d="100"/>
      </p:scale>
      <p:origin x="0" y="282"/>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slide" Target="slides/slide3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viewProps" Target="viewProp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commentAuthors" Target="commentAuthors.xml"/><Relationship Id="rId20" Type="http://schemas.openxmlformats.org/officeDocument/2006/relationships/slide" Target="slides/slide7.xml"/><Relationship Id="rId41"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8-31T16:45:14.894" idx="1">
    <p:pos x="10" y="10"/>
    <p:text/>
    <p:extLst>
      <p:ext uri="{C676402C-5697-4E1C-873F-D02D1690AC5C}">
        <p15:threadingInfo xmlns:p15="http://schemas.microsoft.com/office/powerpoint/2012/main" timeZoneBias="-48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1250" name="Rectangle 2"/>
          <p:cNvSpPr>
            <a:spLocks noGrp="1" noChangeArrowheads="1"/>
          </p:cNvSpPr>
          <p:nvPr>
            <p:ph type="hdr" sz="quarter"/>
          </p:nvPr>
        </p:nvSpPr>
        <p:spPr bwMode="auto">
          <a:xfrm>
            <a:off x="0" y="0"/>
            <a:ext cx="3076363" cy="511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a:defRPr sz="1300">
                <a:ea typeface="新細明體" pitchFamily="18" charset="-120"/>
              </a:defRPr>
            </a:lvl1pPr>
          </a:lstStyle>
          <a:p>
            <a:pPr>
              <a:defRPr/>
            </a:pPr>
            <a:endParaRPr lang="en-US" altLang="zh-TW"/>
          </a:p>
        </p:txBody>
      </p:sp>
      <p:sp>
        <p:nvSpPr>
          <p:cNvPr id="181251" name="Rectangle 3"/>
          <p:cNvSpPr>
            <a:spLocks noGrp="1" noChangeArrowheads="1"/>
          </p:cNvSpPr>
          <p:nvPr>
            <p:ph type="dt" idx="1"/>
          </p:nvPr>
        </p:nvSpPr>
        <p:spPr bwMode="auto">
          <a:xfrm>
            <a:off x="4021294" y="0"/>
            <a:ext cx="3076363" cy="511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algn="r">
              <a:defRPr sz="1300">
                <a:ea typeface="新細明體" pitchFamily="18" charset="-120"/>
              </a:defRPr>
            </a:lvl1pPr>
          </a:lstStyle>
          <a:p>
            <a:pPr>
              <a:defRPr/>
            </a:pPr>
            <a:endParaRPr lang="en-US" altLang="zh-TW"/>
          </a:p>
        </p:txBody>
      </p:sp>
      <p:sp>
        <p:nvSpPr>
          <p:cNvPr id="33796" name="Rectangle 4"/>
          <p:cNvSpPr>
            <a:spLocks noGrp="1" noRot="1" noChangeAspect="1"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81253" name="Rectangle 5"/>
          <p:cNvSpPr>
            <a:spLocks noGrp="1" noChangeArrowheads="1"/>
          </p:cNvSpPr>
          <p:nvPr>
            <p:ph type="body" sz="quarter" idx="3"/>
          </p:nvPr>
        </p:nvSpPr>
        <p:spPr bwMode="auto">
          <a:xfrm>
            <a:off x="709930" y="4861441"/>
            <a:ext cx="5679440" cy="4605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p>
            <a:pPr lvl="0"/>
            <a:r>
              <a:rPr lang="zh-TW" altLang="en-US" noProof="0"/>
              <a:t>按一下以編輯母片</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181254" name="Rectangle 6"/>
          <p:cNvSpPr>
            <a:spLocks noGrp="1" noChangeArrowheads="1"/>
          </p:cNvSpPr>
          <p:nvPr>
            <p:ph type="ftr" sz="quarter" idx="4"/>
          </p:nvPr>
        </p:nvSpPr>
        <p:spPr bwMode="auto">
          <a:xfrm>
            <a:off x="0" y="9721106"/>
            <a:ext cx="3076363" cy="511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a:defRPr sz="1300">
                <a:ea typeface="新細明體" pitchFamily="18" charset="-120"/>
              </a:defRPr>
            </a:lvl1pPr>
          </a:lstStyle>
          <a:p>
            <a:pPr>
              <a:defRPr/>
            </a:pPr>
            <a:endParaRPr lang="en-US" altLang="zh-TW"/>
          </a:p>
        </p:txBody>
      </p:sp>
      <p:sp>
        <p:nvSpPr>
          <p:cNvPr id="181255" name="Rectangle 7"/>
          <p:cNvSpPr>
            <a:spLocks noGrp="1" noChangeArrowheads="1"/>
          </p:cNvSpPr>
          <p:nvPr>
            <p:ph type="sldNum" sz="quarter" idx="5"/>
          </p:nvPr>
        </p:nvSpPr>
        <p:spPr bwMode="auto">
          <a:xfrm>
            <a:off x="4021294" y="9721106"/>
            <a:ext cx="3076363" cy="511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algn="r">
              <a:defRPr sz="1300">
                <a:ea typeface="新細明體" pitchFamily="18" charset="-120"/>
              </a:defRPr>
            </a:lvl1pPr>
          </a:lstStyle>
          <a:p>
            <a:pPr>
              <a:defRPr/>
            </a:pPr>
            <a:fld id="{B606401E-A17A-4ED1-91D6-E9117549E4A8}" type="slidenum">
              <a:rPr lang="en-US" altLang="zh-TW"/>
              <a:pPr>
                <a:defRPr/>
              </a:pPr>
              <a:t>‹#›</a:t>
            </a:fld>
            <a:endParaRPr lang="en-US" altLang="zh-TW"/>
          </a:p>
        </p:txBody>
      </p:sp>
    </p:spTree>
    <p:extLst>
      <p:ext uri="{BB962C8B-B14F-4D97-AF65-F5344CB8AC3E}">
        <p14:creationId xmlns:p14="http://schemas.microsoft.com/office/powerpoint/2010/main" val="9647633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eaLnBrk="0" hangingPunct="0">
              <a:defRPr kumimoji="1">
                <a:solidFill>
                  <a:schemeClr val="tx1"/>
                </a:solidFill>
                <a:latin typeface="Arial" charset="0"/>
                <a:ea typeface="新細明體" charset="-120"/>
              </a:defRPr>
            </a:lvl1pPr>
            <a:lvl2pPr marL="804763" indent="-309524" eaLnBrk="0" hangingPunct="0">
              <a:defRPr kumimoji="1">
                <a:solidFill>
                  <a:schemeClr val="tx1"/>
                </a:solidFill>
                <a:latin typeface="Arial" charset="0"/>
                <a:ea typeface="新細明體" charset="-120"/>
              </a:defRPr>
            </a:lvl2pPr>
            <a:lvl3pPr marL="1238098" indent="-247620" eaLnBrk="0" hangingPunct="0">
              <a:defRPr kumimoji="1">
                <a:solidFill>
                  <a:schemeClr val="tx1"/>
                </a:solidFill>
                <a:latin typeface="Arial" charset="0"/>
                <a:ea typeface="新細明體" charset="-120"/>
              </a:defRPr>
            </a:lvl3pPr>
            <a:lvl4pPr marL="1733337" indent="-247620" eaLnBrk="0" hangingPunct="0">
              <a:defRPr kumimoji="1">
                <a:solidFill>
                  <a:schemeClr val="tx1"/>
                </a:solidFill>
                <a:latin typeface="Arial" charset="0"/>
                <a:ea typeface="新細明體" charset="-120"/>
              </a:defRPr>
            </a:lvl4pPr>
            <a:lvl5pPr marL="2228576" indent="-247620" eaLnBrk="0" hangingPunct="0">
              <a:defRPr kumimoji="1">
                <a:solidFill>
                  <a:schemeClr val="tx1"/>
                </a:solidFill>
                <a:latin typeface="Arial" charset="0"/>
                <a:ea typeface="新細明體" charset="-120"/>
              </a:defRPr>
            </a:lvl5pPr>
            <a:lvl6pPr marL="2723815" indent="-247620" eaLnBrk="0" fontAlgn="base" hangingPunct="0">
              <a:spcBef>
                <a:spcPct val="0"/>
              </a:spcBef>
              <a:spcAft>
                <a:spcPct val="0"/>
              </a:spcAft>
              <a:defRPr kumimoji="1">
                <a:solidFill>
                  <a:schemeClr val="tx1"/>
                </a:solidFill>
                <a:latin typeface="Arial" charset="0"/>
                <a:ea typeface="新細明體" charset="-120"/>
              </a:defRPr>
            </a:lvl6pPr>
            <a:lvl7pPr marL="3219054" indent="-247620" eaLnBrk="0" fontAlgn="base" hangingPunct="0">
              <a:spcBef>
                <a:spcPct val="0"/>
              </a:spcBef>
              <a:spcAft>
                <a:spcPct val="0"/>
              </a:spcAft>
              <a:defRPr kumimoji="1">
                <a:solidFill>
                  <a:schemeClr val="tx1"/>
                </a:solidFill>
                <a:latin typeface="Arial" charset="0"/>
                <a:ea typeface="新細明體" charset="-120"/>
              </a:defRPr>
            </a:lvl7pPr>
            <a:lvl8pPr marL="3714293" indent="-247620" eaLnBrk="0" fontAlgn="base" hangingPunct="0">
              <a:spcBef>
                <a:spcPct val="0"/>
              </a:spcBef>
              <a:spcAft>
                <a:spcPct val="0"/>
              </a:spcAft>
              <a:defRPr kumimoji="1">
                <a:solidFill>
                  <a:schemeClr val="tx1"/>
                </a:solidFill>
                <a:latin typeface="Arial" charset="0"/>
                <a:ea typeface="新細明體" charset="-120"/>
              </a:defRPr>
            </a:lvl8pPr>
            <a:lvl9pPr marL="4209532" indent="-247620" eaLnBrk="0" fontAlgn="base" hangingPunct="0">
              <a:spcBef>
                <a:spcPct val="0"/>
              </a:spcBef>
              <a:spcAft>
                <a:spcPct val="0"/>
              </a:spcAft>
              <a:defRPr kumimoji="1">
                <a:solidFill>
                  <a:schemeClr val="tx1"/>
                </a:solidFill>
                <a:latin typeface="Arial" charset="0"/>
                <a:ea typeface="新細明體" charset="-120"/>
              </a:defRPr>
            </a:lvl9pPr>
          </a:lstStyle>
          <a:p>
            <a:pPr eaLnBrk="1" hangingPunct="1"/>
            <a:fld id="{2BFD99E1-2ED2-4745-A314-A0ACC2176740}" type="slidenum">
              <a:rPr lang="en-US" altLang="zh-TW" smtClean="0"/>
              <a:pPr eaLnBrk="1" hangingPunct="1"/>
              <a:t>1</a:t>
            </a:fld>
            <a:endParaRPr lang="en-US" altLang="zh-TW"/>
          </a:p>
        </p:txBody>
      </p:sp>
      <p:sp>
        <p:nvSpPr>
          <p:cNvPr id="34819" name="Rectangle 2"/>
          <p:cNvSpPr>
            <a:spLocks noGrp="1" noRot="1" noChangeAspect="1" noChangeArrowheads="1" noTextEdit="1"/>
          </p:cNvSpPr>
          <p:nvPr>
            <p:ph type="sldImg"/>
          </p:nvPr>
        </p:nvSpPr>
        <p:spPr>
          <a:xfrm>
            <a:off x="992188" y="768350"/>
            <a:ext cx="5114925" cy="3836988"/>
          </a:xfrm>
          <a:ln/>
        </p:spPr>
      </p:sp>
      <p:sp>
        <p:nvSpPr>
          <p:cNvPr id="34820" name="Rectangle 3"/>
          <p:cNvSpPr>
            <a:spLocks noGrp="1" noChangeArrowheads="1"/>
          </p:cNvSpPr>
          <p:nvPr>
            <p:ph type="body" idx="1"/>
          </p:nvPr>
        </p:nvSpPr>
        <p:spPr>
          <a:noFill/>
        </p:spPr>
        <p:txBody>
          <a:bodyPr/>
          <a:lstStyle/>
          <a:p>
            <a:pPr eaLnBrk="1" hangingPunct="1"/>
            <a:endParaRPr lang="zh-TW" altLang="zh-TW">
              <a:ea typeface="新細明體" charset="-12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B606401E-A17A-4ED1-91D6-E9117549E4A8}" type="slidenum">
              <a:rPr lang="en-US" altLang="zh-TW" smtClean="0"/>
              <a:pPr>
                <a:defRPr/>
              </a:pPr>
              <a:t>21</a:t>
            </a:fld>
            <a:endParaRPr lang="en-US" altLang="zh-TW"/>
          </a:p>
        </p:txBody>
      </p:sp>
    </p:spTree>
    <p:extLst>
      <p:ext uri="{BB962C8B-B14F-4D97-AF65-F5344CB8AC3E}">
        <p14:creationId xmlns:p14="http://schemas.microsoft.com/office/powerpoint/2010/main" val="2239571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B606401E-A17A-4ED1-91D6-E9117549E4A8}" type="slidenum">
              <a:rPr lang="en-US" altLang="zh-TW" smtClean="0"/>
              <a:pPr>
                <a:defRPr/>
              </a:pPr>
              <a:t>22</a:t>
            </a:fld>
            <a:endParaRPr lang="en-US" altLang="zh-TW"/>
          </a:p>
        </p:txBody>
      </p:sp>
    </p:spTree>
    <p:extLst>
      <p:ext uri="{BB962C8B-B14F-4D97-AF65-F5344CB8AC3E}">
        <p14:creationId xmlns:p14="http://schemas.microsoft.com/office/powerpoint/2010/main" val="1669158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B606401E-A17A-4ED1-91D6-E9117549E4A8}" type="slidenum">
              <a:rPr lang="en-US" altLang="zh-TW" smtClean="0"/>
              <a:pPr>
                <a:defRPr/>
              </a:pPr>
              <a:t>23</a:t>
            </a:fld>
            <a:endParaRPr lang="en-US" altLang="zh-TW"/>
          </a:p>
        </p:txBody>
      </p:sp>
    </p:spTree>
    <p:extLst>
      <p:ext uri="{BB962C8B-B14F-4D97-AF65-F5344CB8AC3E}">
        <p14:creationId xmlns:p14="http://schemas.microsoft.com/office/powerpoint/2010/main" val="37432762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B606401E-A17A-4ED1-91D6-E9117549E4A8}" type="slidenum">
              <a:rPr lang="en-US" altLang="zh-TW" smtClean="0"/>
              <a:pPr>
                <a:defRPr/>
              </a:pPr>
              <a:t>28</a:t>
            </a:fld>
            <a:endParaRPr lang="en-US" altLang="zh-TW"/>
          </a:p>
        </p:txBody>
      </p:sp>
    </p:spTree>
    <p:extLst>
      <p:ext uri="{BB962C8B-B14F-4D97-AF65-F5344CB8AC3E}">
        <p14:creationId xmlns:p14="http://schemas.microsoft.com/office/powerpoint/2010/main" val="846259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個資未隱藏</a:t>
            </a:r>
          </a:p>
        </p:txBody>
      </p:sp>
      <p:sp>
        <p:nvSpPr>
          <p:cNvPr id="4" name="投影片編號版面配置區 3"/>
          <p:cNvSpPr>
            <a:spLocks noGrp="1"/>
          </p:cNvSpPr>
          <p:nvPr>
            <p:ph type="sldNum" sz="quarter" idx="10"/>
          </p:nvPr>
        </p:nvSpPr>
        <p:spPr/>
        <p:txBody>
          <a:bodyPr/>
          <a:lstStyle/>
          <a:p>
            <a:pPr>
              <a:defRPr/>
            </a:pPr>
            <a:fld id="{B606401E-A17A-4ED1-91D6-E9117549E4A8}" type="slidenum">
              <a:rPr lang="en-US" altLang="zh-TW" smtClean="0"/>
              <a:pPr>
                <a:defRPr/>
              </a:pPr>
              <a:t>29</a:t>
            </a:fld>
            <a:endParaRPr lang="en-US" altLang="zh-TW"/>
          </a:p>
        </p:txBody>
      </p:sp>
    </p:spTree>
    <p:extLst>
      <p:ext uri="{BB962C8B-B14F-4D97-AF65-F5344CB8AC3E}">
        <p14:creationId xmlns:p14="http://schemas.microsoft.com/office/powerpoint/2010/main" val="36773409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1.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2.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2.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2.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0.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bg>
      <p:bgPr>
        <a:solidFill>
          <a:srgbClr val="FFC000"/>
        </a:solidFill>
        <a:effectLst/>
      </p:bgPr>
    </p:bg>
    <p:spTree>
      <p:nvGrpSpPr>
        <p:cNvPr id="1" name=""/>
        <p:cNvGrpSpPr/>
        <p:nvPr/>
      </p:nvGrpSpPr>
      <p:grpSpPr>
        <a:xfrm>
          <a:off x="0" y="0"/>
          <a:ext cx="0" cy="0"/>
          <a:chOff x="0" y="0"/>
          <a:chExt cx="0" cy="0"/>
        </a:xfrm>
      </p:grpSpPr>
      <p:sp>
        <p:nvSpPr>
          <p:cNvPr id="13" name="Double-click to insert text"/>
          <p:cNvSpPr txBox="1">
            <a:spLocks noGrp="1"/>
          </p:cNvSpPr>
          <p:nvPr>
            <p:ph type="body" sz="quarter" idx="14"/>
          </p:nvPr>
        </p:nvSpPr>
        <p:spPr>
          <a:xfrm>
            <a:off x="971600" y="3663176"/>
            <a:ext cx="3902786" cy="404530"/>
          </a:xfrm>
          <a:prstGeom prst="rect">
            <a:avLst/>
          </a:prstGeom>
        </p:spPr>
        <p:txBody>
          <a:bodyPr lIns="35717" tIns="35717" rIns="35717" bIns="35717" anchor="t">
            <a:spAutoFit/>
          </a:bodyPr>
          <a:lstStyle>
            <a:lvl1pPr marL="0" indent="0" algn="ctr" defTabSz="410751">
              <a:lnSpc>
                <a:spcPct val="90000"/>
              </a:lnSpc>
              <a:spcBef>
                <a:spcPts val="0"/>
              </a:spcBef>
              <a:buClrTx/>
              <a:buSzTx/>
              <a:buFontTx/>
              <a:buNone/>
              <a:defRPr sz="2400">
                <a:solidFill>
                  <a:schemeClr val="tx1"/>
                </a:solidFill>
                <a:latin typeface="微軟正黑體" panose="020B0604030504040204" pitchFamily="34" charset="-120"/>
                <a:ea typeface="微軟正黑體" panose="020B0604030504040204" pitchFamily="34" charset="-120"/>
                <a:cs typeface="微軟正黑體" panose="020B0604030504040204" pitchFamily="34" charset="-120"/>
                <a:sym typeface="Exo Regular"/>
              </a:defRPr>
            </a:lvl1pPr>
          </a:lstStyle>
          <a:p>
            <a:pPr lvl="0"/>
            <a:r>
              <a:rPr lang="zh-TW" altLang="en-US" dirty="0"/>
              <a:t>按一下以編輯母片文字樣式</a:t>
            </a:r>
          </a:p>
        </p:txBody>
      </p:sp>
      <p:sp>
        <p:nvSpPr>
          <p:cNvPr id="14" name="Slide Number"/>
          <p:cNvSpPr txBox="1">
            <a:spLocks noGrp="1"/>
          </p:cNvSpPr>
          <p:nvPr>
            <p:ph type="sldNum" sz="quarter" idx="2"/>
          </p:nvPr>
        </p:nvSpPr>
        <p:spPr>
          <a:prstGeom prst="rect">
            <a:avLst/>
          </a:prstGeom>
        </p:spPr>
        <p:txBody>
          <a:bodyPr/>
          <a:lstStyle/>
          <a:p>
            <a:pPr marL="0" marR="0" lvl="0" indent="0" algn="l" defTabSz="880139" rtl="0" eaLnBrk="1" fontAlgn="auto" latinLnBrk="0" hangingPunct="1">
              <a:lnSpc>
                <a:spcPct val="100000"/>
              </a:lnSpc>
              <a:spcBef>
                <a:spcPts val="0"/>
              </a:spcBef>
              <a:spcAft>
                <a:spcPts val="0"/>
              </a:spcAft>
              <a:buClrTx/>
              <a:buSzTx/>
              <a:buFontTx/>
              <a:buNone/>
              <a:tabLst/>
              <a:defRPr/>
            </a:pPr>
            <a:fld id="{576500F3-0FA0-4E57-BBF0-E04E1CF73866}" type="slidenum">
              <a:rPr kumimoji="0" lang="zh-TW" altLang="en-US" sz="3600" b="1" i="0" u="none" strike="noStrike" kern="1200" cap="none" spc="0" normalizeH="0" baseline="0" noProof="0" smtClean="0">
                <a:ln>
                  <a:noFill/>
                </a:ln>
                <a:solidFill>
                  <a:srgbClr val="FFFFFF"/>
                </a:solidFill>
                <a:effectLst/>
                <a:uLnTx/>
                <a:uFillTx/>
                <a:latin typeface="微軟正黑體" panose="020B0604030504040204" pitchFamily="34" charset="-120"/>
                <a:ea typeface="微軟正黑體" panose="020B0604030504040204" pitchFamily="34" charset="-120"/>
                <a:sym typeface="Gill Sans"/>
              </a:rPr>
              <a:pPr marL="0" marR="0" lvl="0" indent="0" algn="l" defTabSz="880139" rtl="0" eaLnBrk="1" fontAlgn="auto" latinLnBrk="0" hangingPunct="1">
                <a:lnSpc>
                  <a:spcPct val="100000"/>
                </a:lnSpc>
                <a:spcBef>
                  <a:spcPts val="0"/>
                </a:spcBef>
                <a:spcAft>
                  <a:spcPts val="0"/>
                </a:spcAft>
                <a:buClrTx/>
                <a:buSzTx/>
                <a:buFontTx/>
                <a:buNone/>
                <a:tabLst/>
                <a:defRPr/>
              </a:pPr>
              <a:t>‹#›</a:t>
            </a:fld>
            <a:endParaRPr kumimoji="0" lang="zh-TW" altLang="en-US" sz="3600" b="1" i="0" u="none" strike="noStrike" kern="1200" cap="none" spc="0" normalizeH="0" baseline="0" noProof="0" dirty="0">
              <a:ln>
                <a:noFill/>
              </a:ln>
              <a:solidFill>
                <a:srgbClr val="FFFFFF"/>
              </a:solidFill>
              <a:effectLst/>
              <a:uLnTx/>
              <a:uFillTx/>
              <a:latin typeface="微軟正黑體" panose="020B0604030504040204" pitchFamily="34" charset="-120"/>
              <a:ea typeface="微軟正黑體" panose="020B0604030504040204" pitchFamily="34" charset="-120"/>
              <a:sym typeface="Gill Sans"/>
            </a:endParaRPr>
          </a:p>
        </p:txBody>
      </p:sp>
      <p:pic>
        <p:nvPicPr>
          <p:cNvPr id="5" name="Asset 2.png" descr="Asset 2.png"/>
          <p:cNvPicPr>
            <a:picLocks noChangeAspect="1"/>
          </p:cNvPicPr>
          <p:nvPr userDrawn="1"/>
        </p:nvPicPr>
        <p:blipFill>
          <a:blip r:embed="rId2"/>
          <a:stretch>
            <a:fillRect/>
          </a:stretch>
        </p:blipFill>
        <p:spPr>
          <a:xfrm>
            <a:off x="6156176" y="48790"/>
            <a:ext cx="3754659" cy="7072313"/>
          </a:xfrm>
          <a:prstGeom prst="rect">
            <a:avLst/>
          </a:prstGeom>
          <a:noFill/>
          <a:ln>
            <a:noFill/>
          </a:ln>
        </p:spPr>
      </p:pic>
      <p:sp>
        <p:nvSpPr>
          <p:cNvPr id="2" name="標題 1"/>
          <p:cNvSpPr>
            <a:spLocks noGrp="1"/>
          </p:cNvSpPr>
          <p:nvPr>
            <p:ph type="title"/>
          </p:nvPr>
        </p:nvSpPr>
        <p:spPr>
          <a:xfrm>
            <a:off x="0" y="1556792"/>
            <a:ext cx="5724128" cy="1105219"/>
          </a:xfrm>
        </p:spPr>
        <p:txBody>
          <a:bodyPr/>
          <a:lstStyle>
            <a:lvl1pPr>
              <a:defRPr sz="4600">
                <a:solidFill>
                  <a:schemeClr val="tx1"/>
                </a:solidFill>
              </a:defRPr>
            </a:lvl1pPr>
          </a:lstStyle>
          <a:p>
            <a:r>
              <a:rPr lang="zh-TW" altLang="en-US" dirty="0"/>
              <a:t>按一下以編輯母片標題樣式</a:t>
            </a:r>
          </a:p>
        </p:txBody>
      </p:sp>
    </p:spTree>
    <p:extLst>
      <p:ext uri="{BB962C8B-B14F-4D97-AF65-F5344CB8AC3E}">
        <p14:creationId xmlns:p14="http://schemas.microsoft.com/office/powerpoint/2010/main" val="3742216983"/>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pic>
        <p:nvPicPr>
          <p:cNvPr id="4" name="Picture 2" descr="WTU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614363" y="531813"/>
            <a:ext cx="40290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a:solidFill>
                  <a:schemeClr val="tx1"/>
                </a:solidFill>
                <a:latin typeface="Arial" charset="0"/>
                <a:ea typeface="新細明體" pitchFamily="18" charset="-120"/>
              </a:defRPr>
            </a:lvl1pPr>
            <a:lvl2pPr marL="742950" indent="-285750">
              <a:defRPr kumimoji="1">
                <a:solidFill>
                  <a:schemeClr val="tx1"/>
                </a:solidFill>
                <a:latin typeface="Arial" charset="0"/>
                <a:ea typeface="新細明體" pitchFamily="18" charset="-120"/>
              </a:defRPr>
            </a:lvl2pPr>
            <a:lvl3pPr marL="1143000" indent="-228600">
              <a:defRPr kumimoji="1">
                <a:solidFill>
                  <a:schemeClr val="tx1"/>
                </a:solidFill>
                <a:latin typeface="Arial" charset="0"/>
                <a:ea typeface="新細明體" pitchFamily="18" charset="-120"/>
              </a:defRPr>
            </a:lvl3pPr>
            <a:lvl4pPr marL="1600200" indent="-228600">
              <a:defRPr kumimoji="1">
                <a:solidFill>
                  <a:schemeClr val="tx1"/>
                </a:solidFill>
                <a:latin typeface="Arial" charset="0"/>
                <a:ea typeface="新細明體" pitchFamily="18" charset="-120"/>
              </a:defRPr>
            </a:lvl4pPr>
            <a:lvl5pPr marL="2057400" indent="-228600">
              <a:defRPr kumimoji="1">
                <a:solidFill>
                  <a:schemeClr val="tx1"/>
                </a:solidFill>
                <a:latin typeface="Arial" charset="0"/>
                <a:ea typeface="新細明體" pitchFamily="18" charset="-120"/>
              </a:defRPr>
            </a:lvl5pPr>
            <a:lvl6pPr marL="2514600" indent="-228600" fontAlgn="base">
              <a:spcBef>
                <a:spcPct val="0"/>
              </a:spcBef>
              <a:spcAft>
                <a:spcPct val="0"/>
              </a:spcAft>
              <a:defRPr kumimoji="1">
                <a:solidFill>
                  <a:schemeClr val="tx1"/>
                </a:solidFill>
                <a:latin typeface="Arial" charset="0"/>
                <a:ea typeface="新細明體" pitchFamily="18" charset="-120"/>
              </a:defRPr>
            </a:lvl6pPr>
            <a:lvl7pPr marL="2971800" indent="-228600" fontAlgn="base">
              <a:spcBef>
                <a:spcPct val="0"/>
              </a:spcBef>
              <a:spcAft>
                <a:spcPct val="0"/>
              </a:spcAft>
              <a:defRPr kumimoji="1">
                <a:solidFill>
                  <a:schemeClr val="tx1"/>
                </a:solidFill>
                <a:latin typeface="Arial" charset="0"/>
                <a:ea typeface="新細明體" pitchFamily="18" charset="-120"/>
              </a:defRPr>
            </a:lvl7pPr>
            <a:lvl8pPr marL="3429000" indent="-228600" fontAlgn="base">
              <a:spcBef>
                <a:spcPct val="0"/>
              </a:spcBef>
              <a:spcAft>
                <a:spcPct val="0"/>
              </a:spcAft>
              <a:defRPr kumimoji="1">
                <a:solidFill>
                  <a:schemeClr val="tx1"/>
                </a:solidFill>
                <a:latin typeface="Arial" charset="0"/>
                <a:ea typeface="新細明體" pitchFamily="18" charset="-120"/>
              </a:defRPr>
            </a:lvl8pPr>
            <a:lvl9pPr marL="3886200" indent="-228600" fontAlgn="base">
              <a:spcBef>
                <a:spcPct val="0"/>
              </a:spcBef>
              <a:spcAft>
                <a:spcPct val="0"/>
              </a:spcAft>
              <a:defRPr kumimoji="1">
                <a:solidFill>
                  <a:schemeClr val="tx1"/>
                </a:solidFill>
                <a:latin typeface="Arial" charset="0"/>
                <a:ea typeface="新細明體" pitchFamily="18" charset="-120"/>
              </a:defRPr>
            </a:lvl9pPr>
          </a:lstStyle>
          <a:p>
            <a:pPr>
              <a:defRPr/>
            </a:pPr>
            <a:r>
              <a:rPr lang="zh-TW" altLang="en-US" sz="1400">
                <a:solidFill>
                  <a:schemeClr val="bg1"/>
                </a:solidFill>
                <a:latin typeface="標楷體" pitchFamily="65" charset="-120"/>
                <a:ea typeface="標楷體" pitchFamily="65" charset="-120"/>
              </a:rPr>
              <a:t>會計業務說明會</a:t>
            </a:r>
          </a:p>
        </p:txBody>
      </p:sp>
      <p:sp>
        <p:nvSpPr>
          <p:cNvPr id="5123" name="Rectangle 3"/>
          <p:cNvSpPr>
            <a:spLocks noGrp="1" noChangeArrowheads="1"/>
          </p:cNvSpPr>
          <p:nvPr>
            <p:ph type="ctrTitle"/>
          </p:nvPr>
        </p:nvSpPr>
        <p:spPr>
          <a:xfrm>
            <a:off x="684213" y="2852740"/>
            <a:ext cx="7772400" cy="1470025"/>
          </a:xfrm>
        </p:spPr>
        <p:txBody>
          <a:bodyPr/>
          <a:lstStyle>
            <a:lvl1pPr>
              <a:defRPr sz="3600">
                <a:solidFill>
                  <a:schemeClr val="tx1"/>
                </a:solidFill>
              </a:defRPr>
            </a:lvl1pPr>
          </a:lstStyle>
          <a:p>
            <a:pPr lvl="0"/>
            <a:r>
              <a:rPr lang="zh-TW" altLang="en-US" noProof="0"/>
              <a:t>按一下以編輯母片標題樣式</a:t>
            </a:r>
          </a:p>
        </p:txBody>
      </p:sp>
      <p:sp>
        <p:nvSpPr>
          <p:cNvPr id="5124" name="Rectangle 4"/>
          <p:cNvSpPr>
            <a:spLocks noGrp="1" noChangeArrowheads="1"/>
          </p:cNvSpPr>
          <p:nvPr>
            <p:ph type="subTitle" idx="1"/>
          </p:nvPr>
        </p:nvSpPr>
        <p:spPr>
          <a:xfrm>
            <a:off x="1403350" y="4652977"/>
            <a:ext cx="6400800" cy="960437"/>
          </a:xfrm>
        </p:spPr>
        <p:txBody>
          <a:bodyPr/>
          <a:lstStyle>
            <a:lvl1pPr marL="0" indent="0" algn="ctr">
              <a:buFontTx/>
              <a:buNone/>
              <a:defRPr/>
            </a:lvl1pPr>
          </a:lstStyle>
          <a:p>
            <a:pPr lvl="0"/>
            <a:r>
              <a:rPr lang="zh-TW" altLang="en-US" noProof="0"/>
              <a:t>按一下以編輯母片副標題樣式</a:t>
            </a:r>
          </a:p>
        </p:txBody>
      </p:sp>
    </p:spTree>
    <p:extLst>
      <p:ext uri="{BB962C8B-B14F-4D97-AF65-F5344CB8AC3E}">
        <p14:creationId xmlns:p14="http://schemas.microsoft.com/office/powerpoint/2010/main" val="84258010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1_自訂版面配置">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投影片編號版面配置區 5"/>
          <p:cNvSpPr>
            <a:spLocks noGrp="1"/>
          </p:cNvSpPr>
          <p:nvPr>
            <p:ph type="sldNum" sz="quarter" idx="10"/>
          </p:nvPr>
        </p:nvSpPr>
        <p:spPr>
          <a:xfrm>
            <a:off x="8675694" y="6597366"/>
            <a:ext cx="468313" cy="365125"/>
          </a:xfrm>
        </p:spPr>
        <p:txBody>
          <a:bodyPr/>
          <a:lstStyle>
            <a:lvl1pPr>
              <a:defRPr/>
            </a:lvl1pPr>
          </a:lstStyle>
          <a:p>
            <a:pPr>
              <a:defRPr/>
            </a:pPr>
            <a:fld id="{F682C65D-5D1F-4740-A8BD-7FC8F7DD79F0}"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258047583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2_自訂版面配置">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zh-TW" altLang="en-US" dirty="0"/>
          </a:p>
        </p:txBody>
      </p:sp>
      <p:sp>
        <p:nvSpPr>
          <p:cNvPr id="3" name="投影片編號版面配置區 5"/>
          <p:cNvSpPr>
            <a:spLocks noGrp="1"/>
          </p:cNvSpPr>
          <p:nvPr>
            <p:ph type="sldNum" sz="quarter" idx="10"/>
          </p:nvPr>
        </p:nvSpPr>
        <p:spPr/>
        <p:txBody>
          <a:bodyPr/>
          <a:lstStyle>
            <a:lvl1pPr>
              <a:defRPr/>
            </a:lvl1pPr>
          </a:lstStyle>
          <a:p>
            <a:pPr>
              <a:defRPr/>
            </a:pPr>
            <a:fld id="{8721795E-9E7C-48C2-B972-B430ED9A016E}"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362757099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p:cSld name="只有標題2">
    <p:spTree>
      <p:nvGrpSpPr>
        <p:cNvPr id="1" name=""/>
        <p:cNvGrpSpPr/>
        <p:nvPr/>
      </p:nvGrpSpPr>
      <p:grpSpPr>
        <a:xfrm>
          <a:off x="0" y="0"/>
          <a:ext cx="0" cy="0"/>
          <a:chOff x="0" y="0"/>
          <a:chExt cx="0" cy="0"/>
        </a:xfrm>
      </p:grpSpPr>
      <p:pic>
        <p:nvPicPr>
          <p:cNvPr id="3" name="圖片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463" y="-49213"/>
            <a:ext cx="9224963" cy="687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字方塊 3"/>
          <p:cNvSpPr txBox="1"/>
          <p:nvPr/>
        </p:nvSpPr>
        <p:spPr>
          <a:xfrm>
            <a:off x="107504" y="756755"/>
            <a:ext cx="3223569" cy="584775"/>
          </a:xfrm>
          <a:prstGeom prst="rect">
            <a:avLst/>
          </a:prstGeom>
          <a:noFill/>
        </p:spPr>
        <p:txBody>
          <a:bodyPr>
            <a:spAutoFit/>
            <a:scene3d>
              <a:camera prst="orthographicFront"/>
              <a:lightRig rig="soft" dir="t">
                <a:rot lat="0" lon="0" rev="10800000"/>
              </a:lightRig>
            </a:scene3d>
            <a:sp3d>
              <a:bevelT w="27940" h="12700"/>
              <a:contourClr>
                <a:srgbClr val="DDDDDD"/>
              </a:contourClr>
            </a:sp3d>
          </a:bodyPr>
          <a:lstStyle/>
          <a:p>
            <a:pPr algn="ctr" fontAlgn="auto">
              <a:spcBef>
                <a:spcPts val="0"/>
              </a:spcBef>
              <a:spcAft>
                <a:spcPts val="0"/>
              </a:spcAft>
              <a:defRPr/>
            </a:pPr>
            <a:r>
              <a:rPr kumimoji="0" lang="en-US" altLang="zh-TW"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106</a:t>
            </a:r>
            <a:r>
              <a:rPr kumimoji="0"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年度會計業務講習</a:t>
            </a:r>
          </a:p>
          <a:p>
            <a:pPr algn="ctr" fontAlgn="auto">
              <a:spcBef>
                <a:spcPts val="0"/>
              </a:spcBef>
              <a:spcAft>
                <a:spcPts val="0"/>
              </a:spcAft>
              <a:defRPr/>
            </a:pPr>
            <a:endParaRPr kumimoji="0"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endParaRPr>
          </a:p>
        </p:txBody>
      </p:sp>
      <p:sp>
        <p:nvSpPr>
          <p:cNvPr id="7" name="標題版面配置區 1"/>
          <p:cNvSpPr>
            <a:spLocks noGrp="1"/>
          </p:cNvSpPr>
          <p:nvPr>
            <p:ph type="title"/>
          </p:nvPr>
        </p:nvSpPr>
        <p:spPr>
          <a:xfrm>
            <a:off x="4355976" y="260648"/>
            <a:ext cx="4788024" cy="720080"/>
          </a:xfrm>
          <a:prstGeom prst="rect">
            <a:avLst/>
          </a:prstGeom>
        </p:spPr>
        <p:txBody>
          <a:bodyPr rtlCol="0">
            <a:noAutofit/>
          </a:bodyPr>
          <a:lstStyle>
            <a:lvl1pPr>
              <a:defRPr sz="4000"/>
            </a:lvl1pPr>
          </a:lstStyle>
          <a:p>
            <a:r>
              <a:rPr lang="zh-TW" altLang="en-US"/>
              <a:t>按一下以編輯母片標題樣式</a:t>
            </a:r>
            <a:endParaRPr lang="zh-TW" altLang="en-US" dirty="0"/>
          </a:p>
        </p:txBody>
      </p:sp>
      <p:sp>
        <p:nvSpPr>
          <p:cNvPr id="5" name="投影片編號版面配置區 5"/>
          <p:cNvSpPr>
            <a:spLocks noGrp="1"/>
          </p:cNvSpPr>
          <p:nvPr>
            <p:ph type="sldNum" sz="quarter" idx="10"/>
          </p:nvPr>
        </p:nvSpPr>
        <p:spPr>
          <a:xfrm>
            <a:off x="4127507" y="6508764"/>
            <a:ext cx="468313" cy="365125"/>
          </a:xfrm>
        </p:spPr>
        <p:txBody>
          <a:bodyPr/>
          <a:lstStyle>
            <a:lvl1pPr>
              <a:defRPr/>
            </a:lvl1pPr>
          </a:lstStyle>
          <a:p>
            <a:pPr>
              <a:defRPr/>
            </a:pPr>
            <a:fld id="{0B2BEA48-F611-437C-B07E-48C7022C4B7C}" type="slidenum">
              <a:rPr lang="en-US" altLang="zh-TW"/>
              <a:pPr>
                <a:defRPr/>
              </a:pPr>
              <a:t>‹#›</a:t>
            </a:fld>
            <a:endParaRPr lang="en-US" altLang="zh-TW" dirty="0"/>
          </a:p>
        </p:txBody>
      </p:sp>
    </p:spTree>
    <p:extLst>
      <p:ext uri="{BB962C8B-B14F-4D97-AF65-F5344CB8AC3E}">
        <p14:creationId xmlns:p14="http://schemas.microsoft.com/office/powerpoint/2010/main" val="120921702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p:cSld name="1_只有標題2">
    <p:spTree>
      <p:nvGrpSpPr>
        <p:cNvPr id="1" name=""/>
        <p:cNvGrpSpPr/>
        <p:nvPr/>
      </p:nvGrpSpPr>
      <p:grpSpPr>
        <a:xfrm>
          <a:off x="0" y="0"/>
          <a:ext cx="0" cy="0"/>
          <a:chOff x="0" y="0"/>
          <a:chExt cx="0" cy="0"/>
        </a:xfrm>
      </p:grpSpPr>
      <p:pic>
        <p:nvPicPr>
          <p:cNvPr id="3" name="圖片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951" y="-49214"/>
            <a:ext cx="9224963" cy="687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字方塊 3"/>
          <p:cNvSpPr txBox="1"/>
          <p:nvPr/>
        </p:nvSpPr>
        <p:spPr>
          <a:xfrm>
            <a:off x="0" y="688778"/>
            <a:ext cx="1805584" cy="584775"/>
          </a:xfrm>
          <a:prstGeom prst="rect">
            <a:avLst/>
          </a:prstGeom>
          <a:noFill/>
        </p:spPr>
        <p:txBody>
          <a:bodyPr wrap="square">
            <a:spAutoFit/>
            <a:scene3d>
              <a:camera prst="orthographicFront"/>
              <a:lightRig rig="soft" dir="t">
                <a:rot lat="0" lon="0" rev="10800000"/>
              </a:lightRig>
            </a:scene3d>
            <a:sp3d>
              <a:bevelT w="27940" h="12700"/>
              <a:contourClr>
                <a:srgbClr val="DDDDDD"/>
              </a:contourClr>
            </a:sp3d>
          </a:bodyPr>
          <a:lstStyle/>
          <a:p>
            <a:pPr algn="ctr" fontAlgn="auto">
              <a:spcBef>
                <a:spcPts val="0"/>
              </a:spcBef>
              <a:spcAft>
                <a:spcPts val="0"/>
              </a:spcAft>
              <a:defRPr/>
            </a:pPr>
            <a:r>
              <a:rPr kumimoji="0"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會計業務研習</a:t>
            </a:r>
          </a:p>
          <a:p>
            <a:pPr algn="ctr" fontAlgn="auto">
              <a:spcBef>
                <a:spcPts val="0"/>
              </a:spcBef>
              <a:spcAft>
                <a:spcPts val="0"/>
              </a:spcAft>
              <a:defRPr/>
            </a:pPr>
            <a:endParaRPr kumimoji="0"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endParaRPr>
          </a:p>
        </p:txBody>
      </p:sp>
      <p:sp>
        <p:nvSpPr>
          <p:cNvPr id="7" name="標題版面配置區 1"/>
          <p:cNvSpPr>
            <a:spLocks noGrp="1"/>
          </p:cNvSpPr>
          <p:nvPr>
            <p:ph type="title"/>
          </p:nvPr>
        </p:nvSpPr>
        <p:spPr>
          <a:xfrm>
            <a:off x="4355976" y="260648"/>
            <a:ext cx="4788024" cy="720080"/>
          </a:xfrm>
          <a:prstGeom prst="rect">
            <a:avLst/>
          </a:prstGeom>
        </p:spPr>
        <p:txBody>
          <a:bodyPr rtlCol="0">
            <a:noAutofit/>
          </a:bodyPr>
          <a:lstStyle>
            <a:lvl1pPr>
              <a:defRPr sz="4000"/>
            </a:lvl1pPr>
          </a:lstStyle>
          <a:p>
            <a:r>
              <a:rPr lang="zh-TW" altLang="en-US"/>
              <a:t>按一下以編輯母片標題樣式</a:t>
            </a:r>
            <a:endParaRPr lang="zh-TW" altLang="en-US" dirty="0"/>
          </a:p>
        </p:txBody>
      </p:sp>
      <p:sp>
        <p:nvSpPr>
          <p:cNvPr id="5" name="投影片編號版面配置區 5"/>
          <p:cNvSpPr>
            <a:spLocks noGrp="1"/>
          </p:cNvSpPr>
          <p:nvPr>
            <p:ph type="sldNum" sz="quarter" idx="10"/>
          </p:nvPr>
        </p:nvSpPr>
        <p:spPr>
          <a:xfrm>
            <a:off x="4127507" y="6508764"/>
            <a:ext cx="468313" cy="365125"/>
          </a:xfrm>
        </p:spPr>
        <p:txBody>
          <a:bodyPr/>
          <a:lstStyle>
            <a:lvl1pPr>
              <a:defRPr/>
            </a:lvl1pPr>
          </a:lstStyle>
          <a:p>
            <a:pPr>
              <a:defRPr/>
            </a:pPr>
            <a:fld id="{681B22BE-9463-4519-8ABA-E8B798ADBF08}" type="slidenum">
              <a:rPr lang="en-US" altLang="zh-TW"/>
              <a:pPr>
                <a:defRPr/>
              </a:pPr>
              <a:t>‹#›</a:t>
            </a:fld>
            <a:endParaRPr lang="en-US" altLang="zh-TW" dirty="0"/>
          </a:p>
        </p:txBody>
      </p:sp>
    </p:spTree>
    <p:extLst>
      <p:ext uri="{BB962C8B-B14F-4D97-AF65-F5344CB8AC3E}">
        <p14:creationId xmlns:p14="http://schemas.microsoft.com/office/powerpoint/2010/main" val="252559059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p:cSld name="只有標題2">
    <p:spTree>
      <p:nvGrpSpPr>
        <p:cNvPr id="1" name=""/>
        <p:cNvGrpSpPr/>
        <p:nvPr/>
      </p:nvGrpSpPr>
      <p:grpSpPr>
        <a:xfrm>
          <a:off x="0" y="0"/>
          <a:ext cx="0" cy="0"/>
          <a:chOff x="0" y="0"/>
          <a:chExt cx="0" cy="0"/>
        </a:xfrm>
      </p:grpSpPr>
      <p:pic>
        <p:nvPicPr>
          <p:cNvPr id="3" name="圖片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859" y="-49213"/>
            <a:ext cx="9224963" cy="687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字方塊 3"/>
          <p:cNvSpPr txBox="1"/>
          <p:nvPr/>
        </p:nvSpPr>
        <p:spPr>
          <a:xfrm>
            <a:off x="115939" y="692696"/>
            <a:ext cx="1800199" cy="584775"/>
          </a:xfrm>
          <a:prstGeom prst="rect">
            <a:avLst/>
          </a:prstGeom>
          <a:noFill/>
        </p:spPr>
        <p:txBody>
          <a:bodyPr wrap="square">
            <a:spAutoFit/>
            <a:scene3d>
              <a:camera prst="orthographicFront"/>
              <a:lightRig rig="soft" dir="t">
                <a:rot lat="0" lon="0" rev="10800000"/>
              </a:lightRig>
            </a:scene3d>
            <a:sp3d>
              <a:bevelT w="27940" h="12700"/>
              <a:contourClr>
                <a:srgbClr val="DDDDDD"/>
              </a:contourClr>
            </a:sp3d>
          </a:bodyPr>
          <a:lstStyle/>
          <a:p>
            <a:pPr algn="ctr" fontAlgn="auto">
              <a:spcBef>
                <a:spcPts val="0"/>
              </a:spcBef>
              <a:spcAft>
                <a:spcPts val="0"/>
              </a:spcAft>
              <a:defRPr/>
            </a:pPr>
            <a:r>
              <a:rPr kumimoji="0"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會計業務研習</a:t>
            </a:r>
          </a:p>
          <a:p>
            <a:pPr algn="ctr" fontAlgn="auto">
              <a:spcBef>
                <a:spcPts val="0"/>
              </a:spcBef>
              <a:spcAft>
                <a:spcPts val="0"/>
              </a:spcAft>
              <a:defRPr/>
            </a:pPr>
            <a:endParaRPr kumimoji="0"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endParaRPr>
          </a:p>
        </p:txBody>
      </p:sp>
      <p:sp>
        <p:nvSpPr>
          <p:cNvPr id="7" name="標題版面配置區 1"/>
          <p:cNvSpPr>
            <a:spLocks noGrp="1"/>
          </p:cNvSpPr>
          <p:nvPr>
            <p:ph type="title"/>
          </p:nvPr>
        </p:nvSpPr>
        <p:spPr>
          <a:xfrm>
            <a:off x="4355976" y="260648"/>
            <a:ext cx="4788024" cy="720080"/>
          </a:xfrm>
          <a:prstGeom prst="rect">
            <a:avLst/>
          </a:prstGeom>
        </p:spPr>
        <p:txBody>
          <a:bodyPr rtlCol="0">
            <a:noAutofit/>
          </a:bodyPr>
          <a:lstStyle>
            <a:lvl1pPr>
              <a:defRPr sz="4000"/>
            </a:lvl1pPr>
          </a:lstStyle>
          <a:p>
            <a:r>
              <a:rPr lang="zh-TW" altLang="en-US" dirty="0"/>
              <a:t>按一下以編輯母片標題樣式</a:t>
            </a:r>
          </a:p>
        </p:txBody>
      </p:sp>
      <p:sp>
        <p:nvSpPr>
          <p:cNvPr id="5" name="投影片編號版面配置區 5"/>
          <p:cNvSpPr>
            <a:spLocks noGrp="1"/>
          </p:cNvSpPr>
          <p:nvPr>
            <p:ph type="sldNum" sz="quarter" idx="10"/>
          </p:nvPr>
        </p:nvSpPr>
        <p:spPr>
          <a:xfrm>
            <a:off x="4127898" y="6508751"/>
            <a:ext cx="467915" cy="365125"/>
          </a:xfrm>
        </p:spPr>
        <p:txBody>
          <a:bodyPr/>
          <a:lstStyle>
            <a:lvl1pPr>
              <a:defRPr smtClean="0"/>
            </a:lvl1pPr>
          </a:lstStyle>
          <a:p>
            <a:pPr>
              <a:defRPr/>
            </a:pPr>
            <a:fld id="{99D1851B-59F6-4051-A351-CEAA048AFBDD}" type="slidenum">
              <a:rPr lang="en-US" altLang="zh-TW"/>
              <a:pPr>
                <a:defRPr/>
              </a:pPr>
              <a:t>‹#›</a:t>
            </a:fld>
            <a:endParaRPr lang="en-US" altLang="zh-TW"/>
          </a:p>
        </p:txBody>
      </p:sp>
    </p:spTree>
    <p:extLst>
      <p:ext uri="{BB962C8B-B14F-4D97-AF65-F5344CB8AC3E}">
        <p14:creationId xmlns:p14="http://schemas.microsoft.com/office/powerpoint/2010/main" val="409382329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p:cSld name="2_只有標題2">
    <p:spTree>
      <p:nvGrpSpPr>
        <p:cNvPr id="1" name=""/>
        <p:cNvGrpSpPr/>
        <p:nvPr/>
      </p:nvGrpSpPr>
      <p:grpSpPr>
        <a:xfrm>
          <a:off x="0" y="0"/>
          <a:ext cx="0" cy="0"/>
          <a:chOff x="0" y="0"/>
          <a:chExt cx="0" cy="0"/>
        </a:xfrm>
      </p:grpSpPr>
      <p:pic>
        <p:nvPicPr>
          <p:cNvPr id="3" name="圖片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859" y="-49213"/>
            <a:ext cx="9224963" cy="687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字方塊 3"/>
          <p:cNvSpPr txBox="1"/>
          <p:nvPr/>
        </p:nvSpPr>
        <p:spPr>
          <a:xfrm>
            <a:off x="107504" y="756743"/>
            <a:ext cx="3223569" cy="584775"/>
          </a:xfrm>
          <a:prstGeom prst="rect">
            <a:avLst/>
          </a:prstGeom>
          <a:noFill/>
        </p:spPr>
        <p:txBody>
          <a:bodyPr>
            <a:spAutoFit/>
            <a:scene3d>
              <a:camera prst="orthographicFront"/>
              <a:lightRig rig="soft" dir="t">
                <a:rot lat="0" lon="0" rev="10800000"/>
              </a:lightRig>
            </a:scene3d>
            <a:sp3d>
              <a:bevelT w="27940" h="12700"/>
              <a:contourClr>
                <a:srgbClr val="DDDDDD"/>
              </a:contourClr>
            </a:sp3d>
          </a:bodyPr>
          <a:lstStyle/>
          <a:p>
            <a:pPr algn="ctr" fontAlgn="auto">
              <a:spcBef>
                <a:spcPts val="0"/>
              </a:spcBef>
              <a:spcAft>
                <a:spcPts val="0"/>
              </a:spcAft>
              <a:defRPr/>
            </a:pPr>
            <a:r>
              <a:rPr kumimoji="0" lang="en-US" altLang="zh-TW"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106</a:t>
            </a:r>
            <a:r>
              <a:rPr kumimoji="0"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年度會計業務講習</a:t>
            </a:r>
          </a:p>
          <a:p>
            <a:pPr algn="ctr" fontAlgn="auto">
              <a:spcBef>
                <a:spcPts val="0"/>
              </a:spcBef>
              <a:spcAft>
                <a:spcPts val="0"/>
              </a:spcAft>
              <a:defRPr/>
            </a:pPr>
            <a:endParaRPr kumimoji="0"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endParaRPr>
          </a:p>
        </p:txBody>
      </p:sp>
      <p:sp>
        <p:nvSpPr>
          <p:cNvPr id="5" name="圓角矩形 4"/>
          <p:cNvSpPr/>
          <p:nvPr userDrawn="1"/>
        </p:nvSpPr>
        <p:spPr>
          <a:xfrm>
            <a:off x="6030516" y="-49213"/>
            <a:ext cx="917972" cy="239713"/>
          </a:xfrm>
          <a:prstGeom prst="roundRect">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anchor="ctr"/>
          <a:lstStyle/>
          <a:p>
            <a:pPr algn="ctr" eaLnBrk="0" hangingPunct="0">
              <a:defRPr/>
            </a:pPr>
            <a:r>
              <a:rPr lang="zh-TW" altLang="en-US" dirty="0">
                <a:solidFill>
                  <a:srgbClr val="000000"/>
                </a:solidFill>
              </a:rPr>
              <a:t>扣繳申報</a:t>
            </a:r>
            <a:endParaRPr lang="en-US" altLang="zh-TW" dirty="0">
              <a:solidFill>
                <a:srgbClr val="000000"/>
              </a:solidFill>
            </a:endParaRPr>
          </a:p>
        </p:txBody>
      </p:sp>
      <p:sp>
        <p:nvSpPr>
          <p:cNvPr id="7" name="標題版面配置區 1"/>
          <p:cNvSpPr>
            <a:spLocks noGrp="1"/>
          </p:cNvSpPr>
          <p:nvPr>
            <p:ph type="title"/>
          </p:nvPr>
        </p:nvSpPr>
        <p:spPr>
          <a:xfrm>
            <a:off x="4355976" y="260648"/>
            <a:ext cx="4788024" cy="720080"/>
          </a:xfrm>
          <a:prstGeom prst="rect">
            <a:avLst/>
          </a:prstGeom>
        </p:spPr>
        <p:txBody>
          <a:bodyPr rtlCol="0">
            <a:noAutofit/>
          </a:bodyPr>
          <a:lstStyle>
            <a:lvl1pPr>
              <a:defRPr sz="4000"/>
            </a:lvl1pPr>
          </a:lstStyle>
          <a:p>
            <a:r>
              <a:rPr lang="zh-TW" altLang="en-US" dirty="0"/>
              <a:t>按一下以編輯母片標題樣式</a:t>
            </a:r>
          </a:p>
        </p:txBody>
      </p:sp>
      <p:sp>
        <p:nvSpPr>
          <p:cNvPr id="6" name="投影片編號版面配置區 5"/>
          <p:cNvSpPr>
            <a:spLocks noGrp="1"/>
          </p:cNvSpPr>
          <p:nvPr>
            <p:ph type="sldNum" sz="quarter" idx="10"/>
          </p:nvPr>
        </p:nvSpPr>
        <p:spPr>
          <a:xfrm>
            <a:off x="4127898" y="6508751"/>
            <a:ext cx="467915" cy="365125"/>
          </a:xfrm>
        </p:spPr>
        <p:txBody>
          <a:bodyPr/>
          <a:lstStyle>
            <a:lvl1pPr>
              <a:defRPr smtClean="0"/>
            </a:lvl1pPr>
          </a:lstStyle>
          <a:p>
            <a:pPr>
              <a:defRPr/>
            </a:pPr>
            <a:fld id="{7D19D88F-B7CB-484F-A106-E5616CF4BD50}" type="slidenum">
              <a:rPr lang="en-US" altLang="zh-TW"/>
              <a:pPr>
                <a:defRPr/>
              </a:pPr>
              <a:t>‹#›</a:t>
            </a:fld>
            <a:endParaRPr lang="en-US" altLang="zh-TW"/>
          </a:p>
        </p:txBody>
      </p:sp>
    </p:spTree>
    <p:extLst>
      <p:ext uri="{BB962C8B-B14F-4D97-AF65-F5344CB8AC3E}">
        <p14:creationId xmlns:p14="http://schemas.microsoft.com/office/powerpoint/2010/main" val="129127602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p:cSld name="3_只有標題2">
    <p:spTree>
      <p:nvGrpSpPr>
        <p:cNvPr id="1" name=""/>
        <p:cNvGrpSpPr/>
        <p:nvPr/>
      </p:nvGrpSpPr>
      <p:grpSpPr>
        <a:xfrm>
          <a:off x="0" y="0"/>
          <a:ext cx="0" cy="0"/>
          <a:chOff x="0" y="0"/>
          <a:chExt cx="0" cy="0"/>
        </a:xfrm>
      </p:grpSpPr>
      <p:pic>
        <p:nvPicPr>
          <p:cNvPr id="3" name="圖片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859" y="-49213"/>
            <a:ext cx="9224963" cy="687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字方塊 3"/>
          <p:cNvSpPr txBox="1"/>
          <p:nvPr/>
        </p:nvSpPr>
        <p:spPr>
          <a:xfrm>
            <a:off x="107504" y="756743"/>
            <a:ext cx="3223569" cy="584775"/>
          </a:xfrm>
          <a:prstGeom prst="rect">
            <a:avLst/>
          </a:prstGeom>
          <a:noFill/>
        </p:spPr>
        <p:txBody>
          <a:bodyPr>
            <a:spAutoFit/>
            <a:scene3d>
              <a:camera prst="orthographicFront"/>
              <a:lightRig rig="soft" dir="t">
                <a:rot lat="0" lon="0" rev="10800000"/>
              </a:lightRig>
            </a:scene3d>
            <a:sp3d>
              <a:bevelT w="27940" h="12700"/>
              <a:contourClr>
                <a:srgbClr val="DDDDDD"/>
              </a:contourClr>
            </a:sp3d>
          </a:bodyPr>
          <a:lstStyle/>
          <a:p>
            <a:pPr algn="ctr" fontAlgn="auto">
              <a:spcBef>
                <a:spcPts val="0"/>
              </a:spcBef>
              <a:spcAft>
                <a:spcPts val="0"/>
              </a:spcAft>
              <a:defRPr/>
            </a:pPr>
            <a:r>
              <a:rPr kumimoji="0" lang="en-US" altLang="zh-TW"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106</a:t>
            </a:r>
            <a:r>
              <a:rPr kumimoji="0"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年度會計業務講習</a:t>
            </a:r>
          </a:p>
          <a:p>
            <a:pPr algn="ctr" fontAlgn="auto">
              <a:spcBef>
                <a:spcPts val="0"/>
              </a:spcBef>
              <a:spcAft>
                <a:spcPts val="0"/>
              </a:spcAft>
              <a:defRPr/>
            </a:pPr>
            <a:endParaRPr kumimoji="0"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endParaRPr>
          </a:p>
        </p:txBody>
      </p:sp>
      <p:sp>
        <p:nvSpPr>
          <p:cNvPr id="5" name="圓角矩形 4"/>
          <p:cNvSpPr/>
          <p:nvPr userDrawn="1"/>
        </p:nvSpPr>
        <p:spPr>
          <a:xfrm>
            <a:off x="7002066" y="-49213"/>
            <a:ext cx="917972" cy="239713"/>
          </a:xfrm>
          <a:prstGeom prst="roundRect">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anchor="ctr"/>
          <a:lstStyle/>
          <a:p>
            <a:pPr algn="ctr" eaLnBrk="0" hangingPunct="0">
              <a:defRPr/>
            </a:pPr>
            <a:r>
              <a:rPr lang="zh-TW" altLang="en-US" dirty="0">
                <a:solidFill>
                  <a:srgbClr val="000000"/>
                </a:solidFill>
              </a:rPr>
              <a:t>扣繳申報</a:t>
            </a:r>
            <a:endParaRPr lang="en-US" altLang="zh-TW" dirty="0">
              <a:solidFill>
                <a:srgbClr val="000000"/>
              </a:solidFill>
            </a:endParaRPr>
          </a:p>
        </p:txBody>
      </p:sp>
      <p:sp>
        <p:nvSpPr>
          <p:cNvPr id="7" name="標題版面配置區 1"/>
          <p:cNvSpPr>
            <a:spLocks noGrp="1"/>
          </p:cNvSpPr>
          <p:nvPr>
            <p:ph type="title"/>
          </p:nvPr>
        </p:nvSpPr>
        <p:spPr>
          <a:xfrm>
            <a:off x="4355976" y="260648"/>
            <a:ext cx="4788024" cy="720080"/>
          </a:xfrm>
          <a:prstGeom prst="rect">
            <a:avLst/>
          </a:prstGeom>
        </p:spPr>
        <p:txBody>
          <a:bodyPr rtlCol="0">
            <a:noAutofit/>
          </a:bodyPr>
          <a:lstStyle>
            <a:lvl1pPr>
              <a:defRPr sz="4000"/>
            </a:lvl1pPr>
          </a:lstStyle>
          <a:p>
            <a:r>
              <a:rPr lang="zh-TW" altLang="en-US" dirty="0"/>
              <a:t>按一下以編輯母片標題樣式</a:t>
            </a:r>
          </a:p>
        </p:txBody>
      </p:sp>
      <p:sp>
        <p:nvSpPr>
          <p:cNvPr id="6" name="投影片編號版面配置區 5"/>
          <p:cNvSpPr>
            <a:spLocks noGrp="1"/>
          </p:cNvSpPr>
          <p:nvPr>
            <p:ph type="sldNum" sz="quarter" idx="10"/>
          </p:nvPr>
        </p:nvSpPr>
        <p:spPr>
          <a:xfrm>
            <a:off x="4127898" y="6508751"/>
            <a:ext cx="467915" cy="365125"/>
          </a:xfrm>
        </p:spPr>
        <p:txBody>
          <a:bodyPr/>
          <a:lstStyle>
            <a:lvl1pPr>
              <a:defRPr smtClean="0"/>
            </a:lvl1pPr>
          </a:lstStyle>
          <a:p>
            <a:pPr>
              <a:defRPr/>
            </a:pPr>
            <a:fld id="{A6FCE700-F5A4-4264-8A40-C430930F4A49}" type="slidenum">
              <a:rPr lang="en-US" altLang="zh-TW"/>
              <a:pPr>
                <a:defRPr/>
              </a:pPr>
              <a:t>‹#›</a:t>
            </a:fld>
            <a:endParaRPr lang="en-US" altLang="zh-TW"/>
          </a:p>
        </p:txBody>
      </p:sp>
    </p:spTree>
    <p:extLst>
      <p:ext uri="{BB962C8B-B14F-4D97-AF65-F5344CB8AC3E}">
        <p14:creationId xmlns:p14="http://schemas.microsoft.com/office/powerpoint/2010/main" val="79132003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p:cSld name="4_只有標題2">
    <p:spTree>
      <p:nvGrpSpPr>
        <p:cNvPr id="1" name=""/>
        <p:cNvGrpSpPr/>
        <p:nvPr/>
      </p:nvGrpSpPr>
      <p:grpSpPr>
        <a:xfrm>
          <a:off x="0" y="0"/>
          <a:ext cx="0" cy="0"/>
          <a:chOff x="0" y="0"/>
          <a:chExt cx="0" cy="0"/>
        </a:xfrm>
      </p:grpSpPr>
      <p:pic>
        <p:nvPicPr>
          <p:cNvPr id="3" name="圖片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859" y="-49213"/>
            <a:ext cx="9224963" cy="687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字方塊 3"/>
          <p:cNvSpPr txBox="1"/>
          <p:nvPr/>
        </p:nvSpPr>
        <p:spPr>
          <a:xfrm>
            <a:off x="107504" y="756743"/>
            <a:ext cx="3223569" cy="584775"/>
          </a:xfrm>
          <a:prstGeom prst="rect">
            <a:avLst/>
          </a:prstGeom>
          <a:noFill/>
        </p:spPr>
        <p:txBody>
          <a:bodyPr>
            <a:spAutoFit/>
            <a:scene3d>
              <a:camera prst="orthographicFront"/>
              <a:lightRig rig="soft" dir="t">
                <a:rot lat="0" lon="0" rev="10800000"/>
              </a:lightRig>
            </a:scene3d>
            <a:sp3d>
              <a:bevelT w="27940" h="12700"/>
              <a:contourClr>
                <a:srgbClr val="DDDDDD"/>
              </a:contourClr>
            </a:sp3d>
          </a:bodyPr>
          <a:lstStyle/>
          <a:p>
            <a:pPr algn="ctr" fontAlgn="auto">
              <a:spcBef>
                <a:spcPts val="0"/>
              </a:spcBef>
              <a:spcAft>
                <a:spcPts val="0"/>
              </a:spcAft>
              <a:defRPr/>
            </a:pPr>
            <a:r>
              <a:rPr kumimoji="0" lang="en-US" altLang="zh-TW"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106</a:t>
            </a:r>
            <a:r>
              <a:rPr kumimoji="0"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年度會計業務講習</a:t>
            </a:r>
          </a:p>
          <a:p>
            <a:pPr algn="ctr" fontAlgn="auto">
              <a:spcBef>
                <a:spcPts val="0"/>
              </a:spcBef>
              <a:spcAft>
                <a:spcPts val="0"/>
              </a:spcAft>
              <a:defRPr/>
            </a:pPr>
            <a:endParaRPr kumimoji="0"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endParaRPr>
          </a:p>
        </p:txBody>
      </p:sp>
      <p:sp>
        <p:nvSpPr>
          <p:cNvPr id="5" name="圓角矩形 4"/>
          <p:cNvSpPr/>
          <p:nvPr userDrawn="1"/>
        </p:nvSpPr>
        <p:spPr>
          <a:xfrm>
            <a:off x="7002066" y="-49213"/>
            <a:ext cx="917972" cy="239713"/>
          </a:xfrm>
          <a:prstGeom prst="roundRect">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anchor="ctr"/>
          <a:lstStyle/>
          <a:p>
            <a:pPr algn="ctr" eaLnBrk="0" hangingPunct="0">
              <a:defRPr/>
            </a:pPr>
            <a:r>
              <a:rPr lang="zh-TW" altLang="en-US" dirty="0">
                <a:solidFill>
                  <a:srgbClr val="000000"/>
                </a:solidFill>
              </a:rPr>
              <a:t>扣繳申報</a:t>
            </a:r>
            <a:endParaRPr lang="en-US" altLang="zh-TW" dirty="0">
              <a:solidFill>
                <a:srgbClr val="000000"/>
              </a:solidFill>
            </a:endParaRPr>
          </a:p>
        </p:txBody>
      </p:sp>
      <p:sp>
        <p:nvSpPr>
          <p:cNvPr id="7" name="標題版面配置區 1"/>
          <p:cNvSpPr>
            <a:spLocks noGrp="1"/>
          </p:cNvSpPr>
          <p:nvPr>
            <p:ph type="title"/>
          </p:nvPr>
        </p:nvSpPr>
        <p:spPr>
          <a:xfrm>
            <a:off x="4355976" y="260648"/>
            <a:ext cx="4788024" cy="720080"/>
          </a:xfrm>
          <a:prstGeom prst="rect">
            <a:avLst/>
          </a:prstGeom>
        </p:spPr>
        <p:txBody>
          <a:bodyPr rtlCol="0">
            <a:noAutofit/>
          </a:bodyPr>
          <a:lstStyle>
            <a:lvl1pPr>
              <a:defRPr sz="4000"/>
            </a:lvl1pPr>
          </a:lstStyle>
          <a:p>
            <a:r>
              <a:rPr lang="zh-TW" altLang="en-US" dirty="0"/>
              <a:t>按一下以編輯母片標題樣式</a:t>
            </a:r>
          </a:p>
        </p:txBody>
      </p:sp>
      <p:sp>
        <p:nvSpPr>
          <p:cNvPr id="6" name="投影片編號版面配置區 5"/>
          <p:cNvSpPr>
            <a:spLocks noGrp="1"/>
          </p:cNvSpPr>
          <p:nvPr>
            <p:ph type="sldNum" sz="quarter" idx="10"/>
          </p:nvPr>
        </p:nvSpPr>
        <p:spPr>
          <a:xfrm>
            <a:off x="4127898" y="6508751"/>
            <a:ext cx="467915" cy="365125"/>
          </a:xfrm>
        </p:spPr>
        <p:txBody>
          <a:bodyPr/>
          <a:lstStyle>
            <a:lvl1pPr>
              <a:defRPr smtClean="0"/>
            </a:lvl1pPr>
          </a:lstStyle>
          <a:p>
            <a:pPr>
              <a:defRPr/>
            </a:pPr>
            <a:fld id="{FDC0ABD6-D922-4929-8D44-0399197F64F1}" type="slidenum">
              <a:rPr lang="en-US" altLang="zh-TW"/>
              <a:pPr>
                <a:defRPr/>
              </a:pPr>
              <a:t>‹#›</a:t>
            </a:fld>
            <a:endParaRPr lang="en-US" altLang="zh-TW"/>
          </a:p>
        </p:txBody>
      </p:sp>
    </p:spTree>
    <p:extLst>
      <p:ext uri="{BB962C8B-B14F-4D97-AF65-F5344CB8AC3E}">
        <p14:creationId xmlns:p14="http://schemas.microsoft.com/office/powerpoint/2010/main" val="429375381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p:cSld name="1_只有標題2">
    <p:spTree>
      <p:nvGrpSpPr>
        <p:cNvPr id="1" name=""/>
        <p:cNvGrpSpPr/>
        <p:nvPr/>
      </p:nvGrpSpPr>
      <p:grpSpPr>
        <a:xfrm>
          <a:off x="0" y="0"/>
          <a:ext cx="0" cy="0"/>
          <a:chOff x="0" y="0"/>
          <a:chExt cx="0" cy="0"/>
        </a:xfrm>
      </p:grpSpPr>
      <p:pic>
        <p:nvPicPr>
          <p:cNvPr id="3" name="圖片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859" y="-49213"/>
            <a:ext cx="9224963" cy="687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字方塊 3"/>
          <p:cNvSpPr txBox="1"/>
          <p:nvPr/>
        </p:nvSpPr>
        <p:spPr>
          <a:xfrm>
            <a:off x="107504" y="756743"/>
            <a:ext cx="3223569" cy="584775"/>
          </a:xfrm>
          <a:prstGeom prst="rect">
            <a:avLst/>
          </a:prstGeom>
          <a:noFill/>
        </p:spPr>
        <p:txBody>
          <a:bodyPr>
            <a:spAutoFit/>
            <a:scene3d>
              <a:camera prst="orthographicFront"/>
              <a:lightRig rig="soft" dir="t">
                <a:rot lat="0" lon="0" rev="10800000"/>
              </a:lightRig>
            </a:scene3d>
            <a:sp3d>
              <a:bevelT w="27940" h="12700"/>
              <a:contourClr>
                <a:srgbClr val="DDDDDD"/>
              </a:contourClr>
            </a:sp3d>
          </a:bodyPr>
          <a:lstStyle/>
          <a:p>
            <a:pPr algn="ctr" fontAlgn="auto">
              <a:spcBef>
                <a:spcPts val="0"/>
              </a:spcBef>
              <a:spcAft>
                <a:spcPts val="0"/>
              </a:spcAft>
              <a:defRPr/>
            </a:pPr>
            <a:r>
              <a:rPr kumimoji="0" lang="en-US" altLang="zh-TW"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106</a:t>
            </a:r>
            <a:r>
              <a:rPr kumimoji="0"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年度會計業務講習</a:t>
            </a:r>
          </a:p>
          <a:p>
            <a:pPr algn="ctr" fontAlgn="auto">
              <a:spcBef>
                <a:spcPts val="0"/>
              </a:spcBef>
              <a:spcAft>
                <a:spcPts val="0"/>
              </a:spcAft>
              <a:defRPr/>
            </a:pPr>
            <a:endParaRPr kumimoji="0"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endParaRPr>
          </a:p>
        </p:txBody>
      </p:sp>
      <p:sp>
        <p:nvSpPr>
          <p:cNvPr id="7" name="標題版面配置區 1"/>
          <p:cNvSpPr>
            <a:spLocks noGrp="1"/>
          </p:cNvSpPr>
          <p:nvPr>
            <p:ph type="title"/>
          </p:nvPr>
        </p:nvSpPr>
        <p:spPr>
          <a:xfrm>
            <a:off x="4355976" y="260648"/>
            <a:ext cx="4788024" cy="720080"/>
          </a:xfrm>
          <a:prstGeom prst="rect">
            <a:avLst/>
          </a:prstGeom>
        </p:spPr>
        <p:txBody>
          <a:bodyPr rtlCol="0">
            <a:noAutofit/>
          </a:bodyPr>
          <a:lstStyle>
            <a:lvl1pPr>
              <a:defRPr sz="4000"/>
            </a:lvl1pPr>
          </a:lstStyle>
          <a:p>
            <a:r>
              <a:rPr lang="zh-TW" altLang="en-US"/>
              <a:t>按一下以編輯母片標題樣式</a:t>
            </a:r>
            <a:endParaRPr lang="zh-TW" altLang="en-US" dirty="0"/>
          </a:p>
        </p:txBody>
      </p:sp>
      <p:sp>
        <p:nvSpPr>
          <p:cNvPr id="5" name="投影片編號版面配置區 5"/>
          <p:cNvSpPr>
            <a:spLocks noGrp="1"/>
          </p:cNvSpPr>
          <p:nvPr>
            <p:ph type="sldNum" sz="quarter" idx="10"/>
          </p:nvPr>
        </p:nvSpPr>
        <p:spPr>
          <a:xfrm>
            <a:off x="4127898" y="6508751"/>
            <a:ext cx="467915" cy="365125"/>
          </a:xfrm>
        </p:spPr>
        <p:txBody>
          <a:bodyPr/>
          <a:lstStyle>
            <a:lvl1pPr>
              <a:defRPr smtClean="0"/>
            </a:lvl1pPr>
          </a:lstStyle>
          <a:p>
            <a:pPr>
              <a:defRPr/>
            </a:pPr>
            <a:fld id="{7B04A9FD-DFE3-4959-9AA6-9A57BE2BC819}" type="slidenum">
              <a:rPr lang="en-US" altLang="zh-TW"/>
              <a:pPr>
                <a:defRPr/>
              </a:pPr>
              <a:t>‹#›</a:t>
            </a:fld>
            <a:endParaRPr lang="en-US" altLang="zh-TW"/>
          </a:p>
        </p:txBody>
      </p:sp>
    </p:spTree>
    <p:extLst>
      <p:ext uri="{BB962C8B-B14F-4D97-AF65-F5344CB8AC3E}">
        <p14:creationId xmlns:p14="http://schemas.microsoft.com/office/powerpoint/2010/main" val="297854391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p:cSld name="只有標題2">
    <p:spTree>
      <p:nvGrpSpPr>
        <p:cNvPr id="1" name=""/>
        <p:cNvGrpSpPr/>
        <p:nvPr/>
      </p:nvGrpSpPr>
      <p:grpSpPr>
        <a:xfrm>
          <a:off x="0" y="0"/>
          <a:ext cx="0" cy="0"/>
          <a:chOff x="0" y="0"/>
          <a:chExt cx="0" cy="0"/>
        </a:xfrm>
      </p:grpSpPr>
      <p:pic>
        <p:nvPicPr>
          <p:cNvPr id="3" name="圖片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463" y="-49213"/>
            <a:ext cx="9224963" cy="687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字方塊 3"/>
          <p:cNvSpPr txBox="1"/>
          <p:nvPr/>
        </p:nvSpPr>
        <p:spPr>
          <a:xfrm>
            <a:off x="107504" y="756741"/>
            <a:ext cx="3223569" cy="584775"/>
          </a:xfrm>
          <a:prstGeom prst="rect">
            <a:avLst/>
          </a:prstGeom>
          <a:noFill/>
        </p:spPr>
        <p:txBody>
          <a:bodyPr>
            <a:spAutoFit/>
            <a:scene3d>
              <a:camera prst="orthographicFront"/>
              <a:lightRig rig="soft" dir="t">
                <a:rot lat="0" lon="0" rev="10800000"/>
              </a:lightRig>
            </a:scene3d>
            <a:sp3d>
              <a:bevelT w="27940" h="12700"/>
              <a:contourClr>
                <a:srgbClr val="DDDDDD"/>
              </a:contourClr>
            </a:sp3d>
          </a:bodyPr>
          <a:lstStyle/>
          <a:p>
            <a:pPr algn="ctr" fontAlgn="auto">
              <a:spcBef>
                <a:spcPts val="0"/>
              </a:spcBef>
              <a:spcAft>
                <a:spcPts val="0"/>
              </a:spcAft>
              <a:defRPr/>
            </a:pPr>
            <a:r>
              <a:rPr kumimoji="0" lang="en-US" altLang="zh-TW"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106</a:t>
            </a:r>
            <a:r>
              <a:rPr kumimoji="0"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年度會計業務講習</a:t>
            </a:r>
          </a:p>
          <a:p>
            <a:pPr algn="ctr" fontAlgn="auto">
              <a:spcBef>
                <a:spcPts val="0"/>
              </a:spcBef>
              <a:spcAft>
                <a:spcPts val="0"/>
              </a:spcAft>
              <a:defRPr/>
            </a:pPr>
            <a:endParaRPr kumimoji="0"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endParaRPr>
          </a:p>
        </p:txBody>
      </p:sp>
      <p:sp>
        <p:nvSpPr>
          <p:cNvPr id="7" name="標題版面配置區 1"/>
          <p:cNvSpPr>
            <a:spLocks noGrp="1"/>
          </p:cNvSpPr>
          <p:nvPr>
            <p:ph type="title"/>
          </p:nvPr>
        </p:nvSpPr>
        <p:spPr>
          <a:xfrm>
            <a:off x="4355976" y="260648"/>
            <a:ext cx="4788024" cy="720080"/>
          </a:xfrm>
          <a:prstGeom prst="rect">
            <a:avLst/>
          </a:prstGeom>
        </p:spPr>
        <p:txBody>
          <a:bodyPr rtlCol="0">
            <a:noAutofit/>
          </a:bodyPr>
          <a:lstStyle>
            <a:lvl1pPr>
              <a:defRPr sz="4000"/>
            </a:lvl1pPr>
          </a:lstStyle>
          <a:p>
            <a:r>
              <a:rPr lang="zh-TW" altLang="en-US"/>
              <a:t>按一下以編輯母片標題樣式</a:t>
            </a:r>
            <a:endParaRPr lang="zh-TW" altLang="en-US" dirty="0"/>
          </a:p>
        </p:txBody>
      </p:sp>
      <p:sp>
        <p:nvSpPr>
          <p:cNvPr id="5" name="投影片編號版面配置區 5"/>
          <p:cNvSpPr>
            <a:spLocks noGrp="1"/>
          </p:cNvSpPr>
          <p:nvPr>
            <p:ph type="sldNum" sz="quarter" idx="10"/>
          </p:nvPr>
        </p:nvSpPr>
        <p:spPr>
          <a:xfrm>
            <a:off x="4127500" y="6508750"/>
            <a:ext cx="468313" cy="365125"/>
          </a:xfrm>
        </p:spPr>
        <p:txBody>
          <a:bodyPr/>
          <a:lstStyle>
            <a:lvl1pPr>
              <a:defRPr/>
            </a:lvl1pPr>
          </a:lstStyle>
          <a:p>
            <a:pPr>
              <a:defRPr/>
            </a:pPr>
            <a:fld id="{56D46E21-F0FC-401B-A6A4-08E461D71430}" type="slidenum">
              <a:rPr lang="en-US" altLang="zh-TW"/>
              <a:pPr>
                <a:defRPr/>
              </a:pPr>
              <a:t>‹#›</a:t>
            </a:fld>
            <a:endParaRPr lang="en-US" altLang="zh-TW" dirty="0"/>
          </a:p>
        </p:txBody>
      </p:sp>
    </p:spTree>
    <p:extLst>
      <p:ext uri="{BB962C8B-B14F-4D97-AF65-F5344CB8AC3E}">
        <p14:creationId xmlns:p14="http://schemas.microsoft.com/office/powerpoint/2010/main" val="1611349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5"/>
          <p:cNvSpPr>
            <a:spLocks noGrp="1" noChangeArrowheads="1"/>
          </p:cNvSpPr>
          <p:nvPr>
            <p:ph type="sldNum" sz="quarter" idx="10"/>
          </p:nvPr>
        </p:nvSpPr>
        <p:spPr>
          <a:ln/>
        </p:spPr>
        <p:txBody>
          <a:bodyPr/>
          <a:lstStyle>
            <a:lvl1pPr>
              <a:defRPr/>
            </a:lvl1pPr>
          </a:lstStyle>
          <a:p>
            <a:pPr>
              <a:defRPr/>
            </a:pPr>
            <a:fld id="{C99251AF-78B4-40B8-B6E0-B33483B3DC0A}" type="slidenum">
              <a:rPr lang="en-US" altLang="zh-TW"/>
              <a:pPr>
                <a:defRPr/>
              </a:pPr>
              <a:t>‹#›</a:t>
            </a:fld>
            <a:endParaRPr lang="en-US" altLang="zh-TW"/>
          </a:p>
        </p:txBody>
      </p:sp>
    </p:spTree>
    <p:extLst>
      <p:ext uri="{BB962C8B-B14F-4D97-AF65-F5344CB8AC3E}">
        <p14:creationId xmlns:p14="http://schemas.microsoft.com/office/powerpoint/2010/main" val="73395793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p:cSld name="1_只有標題2">
    <p:spTree>
      <p:nvGrpSpPr>
        <p:cNvPr id="1" name=""/>
        <p:cNvGrpSpPr/>
        <p:nvPr/>
      </p:nvGrpSpPr>
      <p:grpSpPr>
        <a:xfrm>
          <a:off x="0" y="0"/>
          <a:ext cx="0" cy="0"/>
          <a:chOff x="0" y="0"/>
          <a:chExt cx="0" cy="0"/>
        </a:xfrm>
      </p:grpSpPr>
      <p:pic>
        <p:nvPicPr>
          <p:cNvPr id="3" name="圖片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463" y="-49213"/>
            <a:ext cx="9224963" cy="687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字方塊 3"/>
          <p:cNvSpPr txBox="1"/>
          <p:nvPr/>
        </p:nvSpPr>
        <p:spPr>
          <a:xfrm>
            <a:off x="107504" y="680542"/>
            <a:ext cx="1584177" cy="584775"/>
          </a:xfrm>
          <a:prstGeom prst="rect">
            <a:avLst/>
          </a:prstGeom>
          <a:noFill/>
        </p:spPr>
        <p:txBody>
          <a:bodyPr wrap="square">
            <a:spAutoFit/>
            <a:scene3d>
              <a:camera prst="orthographicFront"/>
              <a:lightRig rig="soft" dir="t">
                <a:rot lat="0" lon="0" rev="10800000"/>
              </a:lightRig>
            </a:scene3d>
            <a:sp3d>
              <a:bevelT w="27940" h="12700"/>
              <a:contourClr>
                <a:srgbClr val="DDDDDD"/>
              </a:contourClr>
            </a:sp3d>
          </a:bodyPr>
          <a:lstStyle/>
          <a:p>
            <a:pPr algn="ctr" fontAlgn="auto">
              <a:spcBef>
                <a:spcPts val="0"/>
              </a:spcBef>
              <a:spcAft>
                <a:spcPts val="0"/>
              </a:spcAft>
              <a:defRPr/>
            </a:pPr>
            <a:r>
              <a:rPr kumimoji="0"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會計業務研習</a:t>
            </a:r>
          </a:p>
          <a:p>
            <a:pPr algn="ctr" fontAlgn="auto">
              <a:spcBef>
                <a:spcPts val="0"/>
              </a:spcBef>
              <a:spcAft>
                <a:spcPts val="0"/>
              </a:spcAft>
              <a:defRPr/>
            </a:pPr>
            <a:endParaRPr kumimoji="0"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endParaRPr>
          </a:p>
        </p:txBody>
      </p:sp>
      <p:sp>
        <p:nvSpPr>
          <p:cNvPr id="7" name="標題版面配置區 1"/>
          <p:cNvSpPr>
            <a:spLocks noGrp="1"/>
          </p:cNvSpPr>
          <p:nvPr>
            <p:ph type="title"/>
          </p:nvPr>
        </p:nvSpPr>
        <p:spPr>
          <a:xfrm>
            <a:off x="4355976" y="260648"/>
            <a:ext cx="4788024" cy="720080"/>
          </a:xfrm>
          <a:prstGeom prst="rect">
            <a:avLst/>
          </a:prstGeom>
        </p:spPr>
        <p:txBody>
          <a:bodyPr rtlCol="0">
            <a:noAutofit/>
          </a:bodyPr>
          <a:lstStyle>
            <a:lvl1pPr>
              <a:defRPr sz="4000"/>
            </a:lvl1pPr>
          </a:lstStyle>
          <a:p>
            <a:r>
              <a:rPr lang="zh-TW" altLang="en-US"/>
              <a:t>按一下以編輯母片標題樣式</a:t>
            </a:r>
            <a:endParaRPr lang="zh-TW" altLang="en-US" dirty="0"/>
          </a:p>
        </p:txBody>
      </p:sp>
      <p:sp>
        <p:nvSpPr>
          <p:cNvPr id="5" name="投影片編號版面配置區 5"/>
          <p:cNvSpPr>
            <a:spLocks noGrp="1"/>
          </p:cNvSpPr>
          <p:nvPr>
            <p:ph type="sldNum" sz="quarter" idx="10"/>
          </p:nvPr>
        </p:nvSpPr>
        <p:spPr>
          <a:xfrm>
            <a:off x="4127500" y="6508750"/>
            <a:ext cx="468313" cy="365125"/>
          </a:xfrm>
        </p:spPr>
        <p:txBody>
          <a:bodyPr/>
          <a:lstStyle>
            <a:lvl1pPr>
              <a:defRPr/>
            </a:lvl1pPr>
          </a:lstStyle>
          <a:p>
            <a:pPr>
              <a:defRPr/>
            </a:pPr>
            <a:fld id="{0A76DC43-5CBC-4B57-AAFD-89031ACA304A}" type="slidenum">
              <a:rPr lang="en-US" altLang="zh-TW"/>
              <a:pPr>
                <a:defRPr/>
              </a:pPr>
              <a:t>‹#›</a:t>
            </a:fld>
            <a:endParaRPr lang="en-US" altLang="zh-TW" dirty="0"/>
          </a:p>
        </p:txBody>
      </p:sp>
    </p:spTree>
    <p:extLst>
      <p:ext uri="{BB962C8B-B14F-4D97-AF65-F5344CB8AC3E}">
        <p14:creationId xmlns:p14="http://schemas.microsoft.com/office/powerpoint/2010/main" val="24899150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14"/>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5"/>
          <p:cNvSpPr>
            <a:spLocks noGrp="1" noChangeArrowheads="1"/>
          </p:cNvSpPr>
          <p:nvPr>
            <p:ph type="sldNum" sz="quarter" idx="10"/>
          </p:nvPr>
        </p:nvSpPr>
        <p:spPr>
          <a:ln/>
        </p:spPr>
        <p:txBody>
          <a:bodyPr/>
          <a:lstStyle>
            <a:lvl1pPr>
              <a:defRPr/>
            </a:lvl1pPr>
          </a:lstStyle>
          <a:p>
            <a:pPr>
              <a:defRPr/>
            </a:pPr>
            <a:fld id="{204F6663-A263-43D0-BEC3-123CFF6A4D90}" type="slidenum">
              <a:rPr lang="en-US" altLang="zh-TW"/>
              <a:pPr>
                <a:defRPr/>
              </a:pPr>
              <a:t>‹#›</a:t>
            </a:fld>
            <a:endParaRPr lang="en-US" altLang="zh-TW"/>
          </a:p>
        </p:txBody>
      </p:sp>
    </p:spTree>
    <p:extLst>
      <p:ext uri="{BB962C8B-B14F-4D97-AF65-F5344CB8AC3E}">
        <p14:creationId xmlns:p14="http://schemas.microsoft.com/office/powerpoint/2010/main" val="16924246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250827" y="981089"/>
            <a:ext cx="4135438"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538670" y="981089"/>
            <a:ext cx="4137025"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5"/>
          <p:cNvSpPr>
            <a:spLocks noGrp="1" noChangeArrowheads="1"/>
          </p:cNvSpPr>
          <p:nvPr>
            <p:ph type="sldNum" sz="quarter" idx="10"/>
          </p:nvPr>
        </p:nvSpPr>
        <p:spPr>
          <a:ln/>
        </p:spPr>
        <p:txBody>
          <a:bodyPr/>
          <a:lstStyle>
            <a:lvl1pPr>
              <a:defRPr/>
            </a:lvl1pPr>
          </a:lstStyle>
          <a:p>
            <a:pPr>
              <a:defRPr/>
            </a:pPr>
            <a:fld id="{007E2283-1909-4B7A-ABDD-AD68511B83B2}" type="slidenum">
              <a:rPr lang="en-US" altLang="zh-TW"/>
              <a:pPr>
                <a:defRPr/>
              </a:pPr>
              <a:t>‹#›</a:t>
            </a:fld>
            <a:endParaRPr lang="en-US" altLang="zh-TW"/>
          </a:p>
        </p:txBody>
      </p:sp>
    </p:spTree>
    <p:extLst>
      <p:ext uri="{BB962C8B-B14F-4D97-AF65-F5344CB8AC3E}">
        <p14:creationId xmlns:p14="http://schemas.microsoft.com/office/powerpoint/2010/main" val="40517520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32"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3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5"/>
          <p:cNvSpPr>
            <a:spLocks noGrp="1" noChangeArrowheads="1"/>
          </p:cNvSpPr>
          <p:nvPr>
            <p:ph type="sldNum" sz="quarter" idx="10"/>
          </p:nvPr>
        </p:nvSpPr>
        <p:spPr>
          <a:ln/>
        </p:spPr>
        <p:txBody>
          <a:bodyPr/>
          <a:lstStyle>
            <a:lvl1pPr>
              <a:defRPr/>
            </a:lvl1pPr>
          </a:lstStyle>
          <a:p>
            <a:pPr>
              <a:defRPr/>
            </a:pPr>
            <a:fld id="{853E391E-DA38-409A-826E-C54E2A407EE9}" type="slidenum">
              <a:rPr lang="en-US" altLang="zh-TW"/>
              <a:pPr>
                <a:defRPr/>
              </a:pPr>
              <a:t>‹#›</a:t>
            </a:fld>
            <a:endParaRPr lang="en-US" altLang="zh-TW"/>
          </a:p>
        </p:txBody>
      </p:sp>
    </p:spTree>
    <p:extLst>
      <p:ext uri="{BB962C8B-B14F-4D97-AF65-F5344CB8AC3E}">
        <p14:creationId xmlns:p14="http://schemas.microsoft.com/office/powerpoint/2010/main" val="3604712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5"/>
          <p:cNvSpPr>
            <a:spLocks noGrp="1" noChangeArrowheads="1"/>
          </p:cNvSpPr>
          <p:nvPr>
            <p:ph type="sldNum" sz="quarter" idx="10"/>
          </p:nvPr>
        </p:nvSpPr>
        <p:spPr>
          <a:ln/>
        </p:spPr>
        <p:txBody>
          <a:bodyPr/>
          <a:lstStyle>
            <a:lvl1pPr>
              <a:defRPr/>
            </a:lvl1pPr>
          </a:lstStyle>
          <a:p>
            <a:pPr>
              <a:defRPr/>
            </a:pPr>
            <a:fld id="{31CDFD55-84D8-43D8-B3F6-C38EC582BE1F}" type="slidenum">
              <a:rPr lang="en-US" altLang="zh-TW"/>
              <a:pPr>
                <a:defRPr/>
              </a:pPr>
              <a:t>‹#›</a:t>
            </a:fld>
            <a:endParaRPr lang="en-US" altLang="zh-TW"/>
          </a:p>
        </p:txBody>
      </p:sp>
    </p:spTree>
    <p:extLst>
      <p:ext uri="{BB962C8B-B14F-4D97-AF65-F5344CB8AC3E}">
        <p14:creationId xmlns:p14="http://schemas.microsoft.com/office/powerpoint/2010/main" val="17160925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ln/>
        </p:spPr>
        <p:txBody>
          <a:bodyPr/>
          <a:lstStyle>
            <a:lvl1pPr>
              <a:defRPr/>
            </a:lvl1pPr>
          </a:lstStyle>
          <a:p>
            <a:pPr>
              <a:defRPr/>
            </a:pPr>
            <a:fld id="{77728C7D-FDB1-44B3-A133-F52034ADA057}" type="slidenum">
              <a:rPr lang="en-US" altLang="zh-TW"/>
              <a:pPr>
                <a:defRPr/>
              </a:pPr>
              <a:t>‹#›</a:t>
            </a:fld>
            <a:endParaRPr lang="en-US" altLang="zh-TW"/>
          </a:p>
        </p:txBody>
      </p:sp>
    </p:spTree>
    <p:extLst>
      <p:ext uri="{BB962C8B-B14F-4D97-AF65-F5344CB8AC3E}">
        <p14:creationId xmlns:p14="http://schemas.microsoft.com/office/powerpoint/2010/main" val="36469034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2"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6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5"/>
          <p:cNvSpPr>
            <a:spLocks noGrp="1" noChangeArrowheads="1"/>
          </p:cNvSpPr>
          <p:nvPr>
            <p:ph type="sldNum" sz="quarter" idx="10"/>
          </p:nvPr>
        </p:nvSpPr>
        <p:spPr>
          <a:ln/>
        </p:spPr>
        <p:txBody>
          <a:bodyPr/>
          <a:lstStyle>
            <a:lvl1pPr>
              <a:defRPr/>
            </a:lvl1pPr>
          </a:lstStyle>
          <a:p>
            <a:pPr>
              <a:defRPr/>
            </a:pPr>
            <a:fld id="{30790AD7-4787-490D-8758-0FA1AF5C6618}" type="slidenum">
              <a:rPr lang="en-US" altLang="zh-TW"/>
              <a:pPr>
                <a:defRPr/>
              </a:pPr>
              <a:t>‹#›</a:t>
            </a:fld>
            <a:endParaRPr lang="en-US" altLang="zh-TW"/>
          </a:p>
        </p:txBody>
      </p:sp>
    </p:spTree>
    <p:extLst>
      <p:ext uri="{BB962C8B-B14F-4D97-AF65-F5344CB8AC3E}">
        <p14:creationId xmlns:p14="http://schemas.microsoft.com/office/powerpoint/2010/main" val="10146324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5"/>
          <p:cNvSpPr>
            <a:spLocks noGrp="1" noChangeArrowheads="1"/>
          </p:cNvSpPr>
          <p:nvPr>
            <p:ph type="sldNum" sz="quarter" idx="10"/>
          </p:nvPr>
        </p:nvSpPr>
        <p:spPr>
          <a:ln/>
        </p:spPr>
        <p:txBody>
          <a:bodyPr/>
          <a:lstStyle>
            <a:lvl1pPr>
              <a:defRPr/>
            </a:lvl1pPr>
          </a:lstStyle>
          <a:p>
            <a:pPr>
              <a:defRPr/>
            </a:pPr>
            <a:fld id="{CC574B44-0AA6-42F6-BD33-1927CB8EDB01}" type="slidenum">
              <a:rPr lang="en-US" altLang="zh-TW"/>
              <a:pPr>
                <a:defRPr/>
              </a:pPr>
              <a:t>‹#›</a:t>
            </a:fld>
            <a:endParaRPr lang="en-US" altLang="zh-TW"/>
          </a:p>
        </p:txBody>
      </p:sp>
    </p:spTree>
    <p:extLst>
      <p:ext uri="{BB962C8B-B14F-4D97-AF65-F5344CB8AC3E}">
        <p14:creationId xmlns:p14="http://schemas.microsoft.com/office/powerpoint/2010/main" val="28181348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5"/>
          <p:cNvSpPr>
            <a:spLocks noGrp="1" noChangeArrowheads="1"/>
          </p:cNvSpPr>
          <p:nvPr>
            <p:ph type="sldNum" sz="quarter" idx="10"/>
          </p:nvPr>
        </p:nvSpPr>
        <p:spPr>
          <a:ln/>
        </p:spPr>
        <p:txBody>
          <a:bodyPr/>
          <a:lstStyle>
            <a:lvl1pPr>
              <a:defRPr/>
            </a:lvl1pPr>
          </a:lstStyle>
          <a:p>
            <a:pPr>
              <a:defRPr/>
            </a:pPr>
            <a:fld id="{3A687B36-0309-416B-AF84-D9594667536D}" type="slidenum">
              <a:rPr lang="en-US" altLang="zh-TW"/>
              <a:pPr>
                <a:defRPr/>
              </a:pPr>
              <a:t>‹#›</a:t>
            </a:fld>
            <a:endParaRPr lang="en-US" altLang="zh-TW"/>
          </a:p>
        </p:txBody>
      </p:sp>
    </p:spTree>
    <p:extLst>
      <p:ext uri="{BB962C8B-B14F-4D97-AF65-F5344CB8AC3E}">
        <p14:creationId xmlns:p14="http://schemas.microsoft.com/office/powerpoint/2010/main" val="2359031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Divider">
    <p:bg>
      <p:bgPr>
        <a:solidFill>
          <a:srgbClr val="FFFFFF"/>
        </a:solidFill>
        <a:effectLst/>
      </p:bgPr>
    </p:bg>
    <p:spTree>
      <p:nvGrpSpPr>
        <p:cNvPr id="1" name=""/>
        <p:cNvGrpSpPr/>
        <p:nvPr/>
      </p:nvGrpSpPr>
      <p:grpSpPr>
        <a:xfrm>
          <a:off x="0" y="0"/>
          <a:ext cx="0" cy="0"/>
          <a:chOff x="0" y="0"/>
          <a:chExt cx="0" cy="0"/>
        </a:xfrm>
      </p:grpSpPr>
      <p:pic>
        <p:nvPicPr>
          <p:cNvPr id="60" name="Asset 4.png" descr="Asset 4.png"/>
          <p:cNvPicPr>
            <a:picLocks noChangeAspect="1"/>
          </p:cNvPicPr>
          <p:nvPr/>
        </p:nvPicPr>
        <p:blipFill rotWithShape="1">
          <a:blip r:embed="rId2"/>
          <a:srcRect l="6296" r="9606"/>
          <a:stretch/>
        </p:blipFill>
        <p:spPr>
          <a:xfrm>
            <a:off x="0" y="-100051"/>
            <a:ext cx="9144000" cy="7581093"/>
          </a:xfrm>
          <a:prstGeom prst="rect">
            <a:avLst/>
          </a:prstGeom>
          <a:ln w="12700">
            <a:miter lim="400000"/>
          </a:ln>
        </p:spPr>
      </p:pic>
      <p:sp>
        <p:nvSpPr>
          <p:cNvPr id="62" name="Slide Number"/>
          <p:cNvSpPr txBox="1">
            <a:spLocks noGrp="1"/>
          </p:cNvSpPr>
          <p:nvPr>
            <p:ph type="sldNum" sz="quarter" idx="2"/>
          </p:nvPr>
        </p:nvSpPr>
        <p:spPr>
          <a:prstGeom prst="rect">
            <a:avLst/>
          </a:prstGeom>
        </p:spPr>
        <p:txBody>
          <a:bodyPr/>
          <a:lstStyle>
            <a:lvl1pPr>
              <a:defRPr>
                <a:solidFill>
                  <a:schemeClr val="bg2"/>
                </a:solidFill>
              </a:defRPr>
            </a:lvl1pPr>
          </a:lstStyle>
          <a:p>
            <a:pPr marL="0" marR="0" lvl="0" indent="0" algn="l" defTabSz="880139" rtl="0" eaLnBrk="1" fontAlgn="auto" latinLnBrk="0" hangingPunct="1">
              <a:lnSpc>
                <a:spcPct val="100000"/>
              </a:lnSpc>
              <a:spcBef>
                <a:spcPts val="0"/>
              </a:spcBef>
              <a:spcAft>
                <a:spcPts val="0"/>
              </a:spcAft>
              <a:buClrTx/>
              <a:buSzTx/>
              <a:buFontTx/>
              <a:buNone/>
              <a:tabLst/>
              <a:defRPr/>
            </a:pPr>
            <a:fld id="{576500F3-0FA0-4E57-BBF0-E04E1CF73866}" type="slidenum">
              <a:rPr kumimoji="0" lang="zh-TW" altLang="en-US" sz="3600" b="1" i="0" u="none" strike="noStrike" kern="1200" cap="none" spc="0" normalizeH="0" baseline="0" noProof="0" smtClean="0">
                <a:ln>
                  <a:noFill/>
                </a:ln>
                <a:solidFill>
                  <a:srgbClr val="53585F"/>
                </a:solidFill>
                <a:effectLst/>
                <a:uLnTx/>
                <a:uFillTx/>
                <a:latin typeface="微軟正黑體" panose="020B0604030504040204" pitchFamily="34" charset="-120"/>
                <a:ea typeface="微軟正黑體" panose="020B0604030504040204" pitchFamily="34" charset="-120"/>
                <a:sym typeface="Gill Sans"/>
              </a:rPr>
              <a:pPr marL="0" marR="0" lvl="0" indent="0" algn="l" defTabSz="880139" rtl="0" eaLnBrk="1" fontAlgn="auto" latinLnBrk="0" hangingPunct="1">
                <a:lnSpc>
                  <a:spcPct val="100000"/>
                </a:lnSpc>
                <a:spcBef>
                  <a:spcPts val="0"/>
                </a:spcBef>
                <a:spcAft>
                  <a:spcPts val="0"/>
                </a:spcAft>
                <a:buClrTx/>
                <a:buSzTx/>
                <a:buFontTx/>
                <a:buNone/>
                <a:tabLst/>
                <a:defRPr/>
              </a:pPr>
              <a:t>‹#›</a:t>
            </a:fld>
            <a:endParaRPr kumimoji="0" lang="zh-TW" altLang="en-US" sz="3600" b="1" i="0" u="none" strike="noStrike" kern="1200" cap="none" spc="0" normalizeH="0" baseline="0" noProof="0" dirty="0">
              <a:ln>
                <a:noFill/>
              </a:ln>
              <a:solidFill>
                <a:srgbClr val="53585F"/>
              </a:solidFill>
              <a:effectLst/>
              <a:uLnTx/>
              <a:uFillTx/>
              <a:latin typeface="微軟正黑體" panose="020B0604030504040204" pitchFamily="34" charset="-120"/>
              <a:ea typeface="微軟正黑體" panose="020B0604030504040204" pitchFamily="34" charset="-120"/>
              <a:sym typeface="Gill Sans"/>
            </a:endParaRPr>
          </a:p>
        </p:txBody>
      </p:sp>
      <p:sp>
        <p:nvSpPr>
          <p:cNvPr id="2" name="標題 1"/>
          <p:cNvSpPr>
            <a:spLocks noGrp="1"/>
          </p:cNvSpPr>
          <p:nvPr>
            <p:ph type="title"/>
          </p:nvPr>
        </p:nvSpPr>
        <p:spPr>
          <a:xfrm>
            <a:off x="0" y="2708920"/>
            <a:ext cx="9144000" cy="1105219"/>
          </a:xfrm>
        </p:spPr>
        <p:txBody>
          <a:bodyPr/>
          <a:lstStyle>
            <a:lvl1pPr>
              <a:defRPr u="none">
                <a:solidFill>
                  <a:schemeClr val="tx1"/>
                </a:solidFill>
              </a:defRPr>
            </a:lvl1pPr>
          </a:lstStyle>
          <a:p>
            <a:r>
              <a:rPr lang="zh-TW" altLang="en-US" dirty="0"/>
              <a:t>按一下以編輯母片標題樣式</a:t>
            </a:r>
          </a:p>
        </p:txBody>
      </p:sp>
    </p:spTree>
    <p:extLst>
      <p:ext uri="{BB962C8B-B14F-4D97-AF65-F5344CB8AC3E}">
        <p14:creationId xmlns:p14="http://schemas.microsoft.com/office/powerpoint/2010/main" val="3928139255"/>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921501" y="115888"/>
            <a:ext cx="2222500" cy="5618162"/>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250832" y="115888"/>
            <a:ext cx="6518275" cy="5618162"/>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5"/>
          <p:cNvSpPr>
            <a:spLocks noGrp="1" noChangeArrowheads="1"/>
          </p:cNvSpPr>
          <p:nvPr>
            <p:ph type="sldNum" sz="quarter" idx="10"/>
          </p:nvPr>
        </p:nvSpPr>
        <p:spPr>
          <a:ln/>
        </p:spPr>
        <p:txBody>
          <a:bodyPr/>
          <a:lstStyle>
            <a:lvl1pPr>
              <a:defRPr/>
            </a:lvl1pPr>
          </a:lstStyle>
          <a:p>
            <a:pPr>
              <a:defRPr/>
            </a:pPr>
            <a:fld id="{BA7FE1BA-E3C4-416D-8393-F81EA80DE7F7}" type="slidenum">
              <a:rPr lang="en-US" altLang="zh-TW"/>
              <a:pPr>
                <a:defRPr/>
              </a:pPr>
              <a:t>‹#›</a:t>
            </a:fld>
            <a:endParaRPr lang="en-US" altLang="zh-TW"/>
          </a:p>
        </p:txBody>
      </p:sp>
    </p:spTree>
    <p:extLst>
      <p:ext uri="{BB962C8B-B14F-4D97-AF65-F5344CB8AC3E}">
        <p14:creationId xmlns:p14="http://schemas.microsoft.com/office/powerpoint/2010/main" val="24323448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39"/>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Rectangle 5"/>
          <p:cNvSpPr>
            <a:spLocks noGrp="1" noChangeArrowheads="1"/>
          </p:cNvSpPr>
          <p:nvPr>
            <p:ph type="sldNum" sz="quarter" idx="10"/>
          </p:nvPr>
        </p:nvSpPr>
        <p:spPr>
          <a:ln/>
        </p:spPr>
        <p:txBody>
          <a:bodyPr/>
          <a:lstStyle>
            <a:lvl1pPr>
              <a:defRPr/>
            </a:lvl1pPr>
          </a:lstStyle>
          <a:p>
            <a:pPr>
              <a:defRPr/>
            </a:pPr>
            <a:fld id="{22EB6A41-43F6-4CE8-B3E1-80074AC6B0BE}" type="slidenum">
              <a:rPr lang="en-US" altLang="zh-TW"/>
              <a:pPr>
                <a:defRPr/>
              </a:pPr>
              <a:t>‹#›</a:t>
            </a:fld>
            <a:endParaRPr lang="en-US" altLang="zh-TW"/>
          </a:p>
        </p:txBody>
      </p:sp>
    </p:spTree>
    <p:extLst>
      <p:ext uri="{BB962C8B-B14F-4D97-AF65-F5344CB8AC3E}">
        <p14:creationId xmlns:p14="http://schemas.microsoft.com/office/powerpoint/2010/main" val="9454817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5"/>
          <p:cNvSpPr>
            <a:spLocks noGrp="1" noChangeArrowheads="1"/>
          </p:cNvSpPr>
          <p:nvPr>
            <p:ph type="sldNum" sz="quarter" idx="10"/>
          </p:nvPr>
        </p:nvSpPr>
        <p:spPr>
          <a:ln/>
        </p:spPr>
        <p:txBody>
          <a:bodyPr/>
          <a:lstStyle>
            <a:lvl1pPr>
              <a:defRPr/>
            </a:lvl1pPr>
          </a:lstStyle>
          <a:p>
            <a:pPr>
              <a:defRPr/>
            </a:pPr>
            <a:fld id="{02582E8D-B5A1-430E-9BE5-C166300F7517}" type="slidenum">
              <a:rPr lang="en-US" altLang="zh-TW"/>
              <a:pPr>
                <a:defRPr/>
              </a:pPr>
              <a:t>‹#›</a:t>
            </a:fld>
            <a:endParaRPr lang="en-US" altLang="zh-TW"/>
          </a:p>
        </p:txBody>
      </p:sp>
    </p:spTree>
    <p:extLst>
      <p:ext uri="{BB962C8B-B14F-4D97-AF65-F5344CB8AC3E}">
        <p14:creationId xmlns:p14="http://schemas.microsoft.com/office/powerpoint/2010/main" val="5265160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14"/>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5"/>
          <p:cNvSpPr>
            <a:spLocks noGrp="1" noChangeArrowheads="1"/>
          </p:cNvSpPr>
          <p:nvPr>
            <p:ph type="sldNum" sz="quarter" idx="10"/>
          </p:nvPr>
        </p:nvSpPr>
        <p:spPr>
          <a:ln/>
        </p:spPr>
        <p:txBody>
          <a:bodyPr/>
          <a:lstStyle>
            <a:lvl1pPr>
              <a:defRPr/>
            </a:lvl1pPr>
          </a:lstStyle>
          <a:p>
            <a:pPr>
              <a:defRPr/>
            </a:pPr>
            <a:fld id="{D3E62D0B-0BCA-4078-860E-0C12EC1839CA}" type="slidenum">
              <a:rPr lang="en-US" altLang="zh-TW"/>
              <a:pPr>
                <a:defRPr/>
              </a:pPr>
              <a:t>‹#›</a:t>
            </a:fld>
            <a:endParaRPr lang="en-US" altLang="zh-TW"/>
          </a:p>
        </p:txBody>
      </p:sp>
    </p:spTree>
    <p:extLst>
      <p:ext uri="{BB962C8B-B14F-4D97-AF65-F5344CB8AC3E}">
        <p14:creationId xmlns:p14="http://schemas.microsoft.com/office/powerpoint/2010/main" val="4191159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68313" y="19161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59313" y="19161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5"/>
          <p:cNvSpPr>
            <a:spLocks noGrp="1" noChangeArrowheads="1"/>
          </p:cNvSpPr>
          <p:nvPr>
            <p:ph type="sldNum" sz="quarter" idx="10"/>
          </p:nvPr>
        </p:nvSpPr>
        <p:spPr>
          <a:ln/>
        </p:spPr>
        <p:txBody>
          <a:bodyPr/>
          <a:lstStyle>
            <a:lvl1pPr>
              <a:defRPr/>
            </a:lvl1pPr>
          </a:lstStyle>
          <a:p>
            <a:pPr>
              <a:defRPr/>
            </a:pPr>
            <a:fld id="{CAD9DFF6-F588-460C-A6AA-8A7761D02ED8}" type="slidenum">
              <a:rPr lang="en-US" altLang="zh-TW"/>
              <a:pPr>
                <a:defRPr/>
              </a:pPr>
              <a:t>‹#›</a:t>
            </a:fld>
            <a:endParaRPr lang="en-US" altLang="zh-TW"/>
          </a:p>
        </p:txBody>
      </p:sp>
    </p:spTree>
    <p:extLst>
      <p:ext uri="{BB962C8B-B14F-4D97-AF65-F5344CB8AC3E}">
        <p14:creationId xmlns:p14="http://schemas.microsoft.com/office/powerpoint/2010/main" val="21300045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32"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3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5"/>
          <p:cNvSpPr>
            <a:spLocks noGrp="1" noChangeArrowheads="1"/>
          </p:cNvSpPr>
          <p:nvPr>
            <p:ph type="sldNum" sz="quarter" idx="10"/>
          </p:nvPr>
        </p:nvSpPr>
        <p:spPr>
          <a:ln/>
        </p:spPr>
        <p:txBody>
          <a:bodyPr/>
          <a:lstStyle>
            <a:lvl1pPr>
              <a:defRPr/>
            </a:lvl1pPr>
          </a:lstStyle>
          <a:p>
            <a:pPr>
              <a:defRPr/>
            </a:pPr>
            <a:fld id="{B3DB5062-4E22-4CA8-B8E2-C0B8BED56144}" type="slidenum">
              <a:rPr lang="en-US" altLang="zh-TW"/>
              <a:pPr>
                <a:defRPr/>
              </a:pPr>
              <a:t>‹#›</a:t>
            </a:fld>
            <a:endParaRPr lang="en-US" altLang="zh-TW"/>
          </a:p>
        </p:txBody>
      </p:sp>
    </p:spTree>
    <p:extLst>
      <p:ext uri="{BB962C8B-B14F-4D97-AF65-F5344CB8AC3E}">
        <p14:creationId xmlns:p14="http://schemas.microsoft.com/office/powerpoint/2010/main" val="37966144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5"/>
          <p:cNvSpPr>
            <a:spLocks noGrp="1" noChangeArrowheads="1"/>
          </p:cNvSpPr>
          <p:nvPr>
            <p:ph type="sldNum" sz="quarter" idx="10"/>
          </p:nvPr>
        </p:nvSpPr>
        <p:spPr>
          <a:ln/>
        </p:spPr>
        <p:txBody>
          <a:bodyPr/>
          <a:lstStyle>
            <a:lvl1pPr>
              <a:defRPr/>
            </a:lvl1pPr>
          </a:lstStyle>
          <a:p>
            <a:pPr>
              <a:defRPr/>
            </a:pPr>
            <a:fld id="{21BA0CCC-0DB3-48D4-8306-86B5CC263F35}" type="slidenum">
              <a:rPr lang="en-US" altLang="zh-TW"/>
              <a:pPr>
                <a:defRPr/>
              </a:pPr>
              <a:t>‹#›</a:t>
            </a:fld>
            <a:endParaRPr lang="en-US" altLang="zh-TW"/>
          </a:p>
        </p:txBody>
      </p:sp>
    </p:spTree>
    <p:extLst>
      <p:ext uri="{BB962C8B-B14F-4D97-AF65-F5344CB8AC3E}">
        <p14:creationId xmlns:p14="http://schemas.microsoft.com/office/powerpoint/2010/main" val="2971852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ln/>
        </p:spPr>
        <p:txBody>
          <a:bodyPr/>
          <a:lstStyle>
            <a:lvl1pPr>
              <a:defRPr/>
            </a:lvl1pPr>
          </a:lstStyle>
          <a:p>
            <a:pPr>
              <a:defRPr/>
            </a:pPr>
            <a:fld id="{3C0E8304-EC5D-4DD4-89C1-5DFD42FE2B5B}" type="slidenum">
              <a:rPr lang="en-US" altLang="zh-TW"/>
              <a:pPr>
                <a:defRPr/>
              </a:pPr>
              <a:t>‹#›</a:t>
            </a:fld>
            <a:endParaRPr lang="en-US" altLang="zh-TW"/>
          </a:p>
        </p:txBody>
      </p:sp>
    </p:spTree>
    <p:extLst>
      <p:ext uri="{BB962C8B-B14F-4D97-AF65-F5344CB8AC3E}">
        <p14:creationId xmlns:p14="http://schemas.microsoft.com/office/powerpoint/2010/main" val="9045244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2"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6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5"/>
          <p:cNvSpPr>
            <a:spLocks noGrp="1" noChangeArrowheads="1"/>
          </p:cNvSpPr>
          <p:nvPr>
            <p:ph type="sldNum" sz="quarter" idx="10"/>
          </p:nvPr>
        </p:nvSpPr>
        <p:spPr>
          <a:ln/>
        </p:spPr>
        <p:txBody>
          <a:bodyPr/>
          <a:lstStyle>
            <a:lvl1pPr>
              <a:defRPr/>
            </a:lvl1pPr>
          </a:lstStyle>
          <a:p>
            <a:pPr>
              <a:defRPr/>
            </a:pPr>
            <a:fld id="{8151DF1A-9B11-4870-B518-27E5BEAA167F}" type="slidenum">
              <a:rPr lang="en-US" altLang="zh-TW"/>
              <a:pPr>
                <a:defRPr/>
              </a:pPr>
              <a:t>‹#›</a:t>
            </a:fld>
            <a:endParaRPr lang="en-US" altLang="zh-TW"/>
          </a:p>
        </p:txBody>
      </p:sp>
    </p:spTree>
    <p:extLst>
      <p:ext uri="{BB962C8B-B14F-4D97-AF65-F5344CB8AC3E}">
        <p14:creationId xmlns:p14="http://schemas.microsoft.com/office/powerpoint/2010/main" val="25194570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5"/>
          <p:cNvSpPr>
            <a:spLocks noGrp="1" noChangeArrowheads="1"/>
          </p:cNvSpPr>
          <p:nvPr>
            <p:ph type="sldNum" sz="quarter" idx="10"/>
          </p:nvPr>
        </p:nvSpPr>
        <p:spPr>
          <a:ln/>
        </p:spPr>
        <p:txBody>
          <a:bodyPr/>
          <a:lstStyle>
            <a:lvl1pPr>
              <a:defRPr/>
            </a:lvl1pPr>
          </a:lstStyle>
          <a:p>
            <a:pPr>
              <a:defRPr/>
            </a:pPr>
            <a:fld id="{43DF383C-3B1C-4048-B7C1-874975B69D2C}" type="slidenum">
              <a:rPr lang="en-US" altLang="zh-TW"/>
              <a:pPr>
                <a:defRPr/>
              </a:pPr>
              <a:t>‹#›</a:t>
            </a:fld>
            <a:endParaRPr lang="en-US" altLang="zh-TW"/>
          </a:p>
        </p:txBody>
      </p:sp>
    </p:spTree>
    <p:extLst>
      <p:ext uri="{BB962C8B-B14F-4D97-AF65-F5344CB8AC3E}">
        <p14:creationId xmlns:p14="http://schemas.microsoft.com/office/powerpoint/2010/main" val="42738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Divider">
    <p:bg>
      <p:bgPr>
        <a:solidFill>
          <a:srgbClr val="FFFFFF"/>
        </a:solidFill>
        <a:effectLst/>
      </p:bgPr>
    </p:bg>
    <p:spTree>
      <p:nvGrpSpPr>
        <p:cNvPr id="1" name=""/>
        <p:cNvGrpSpPr/>
        <p:nvPr/>
      </p:nvGrpSpPr>
      <p:grpSpPr>
        <a:xfrm>
          <a:off x="0" y="0"/>
          <a:ext cx="0" cy="0"/>
          <a:chOff x="0" y="0"/>
          <a:chExt cx="0" cy="0"/>
        </a:xfrm>
      </p:grpSpPr>
      <p:pic>
        <p:nvPicPr>
          <p:cNvPr id="60" name="Asset 4.png" descr="Asset 4.png"/>
          <p:cNvPicPr>
            <a:picLocks noChangeAspect="1"/>
          </p:cNvPicPr>
          <p:nvPr/>
        </p:nvPicPr>
        <p:blipFill rotWithShape="1">
          <a:blip r:embed="rId2"/>
          <a:srcRect l="6296" r="9606"/>
          <a:stretch/>
        </p:blipFill>
        <p:spPr>
          <a:xfrm>
            <a:off x="0" y="-100051"/>
            <a:ext cx="9144000" cy="7581093"/>
          </a:xfrm>
          <a:prstGeom prst="rect">
            <a:avLst/>
          </a:prstGeom>
          <a:ln w="12700">
            <a:miter lim="400000"/>
          </a:ln>
        </p:spPr>
      </p:pic>
      <p:sp>
        <p:nvSpPr>
          <p:cNvPr id="2" name="標題 1"/>
          <p:cNvSpPr>
            <a:spLocks noGrp="1"/>
          </p:cNvSpPr>
          <p:nvPr>
            <p:ph type="title"/>
          </p:nvPr>
        </p:nvSpPr>
        <p:spPr>
          <a:xfrm>
            <a:off x="-8756" y="2539805"/>
            <a:ext cx="9144000" cy="1105219"/>
          </a:xfrm>
        </p:spPr>
        <p:txBody>
          <a:bodyPr/>
          <a:lstStyle>
            <a:lvl1pPr>
              <a:defRPr sz="6600" u="none">
                <a:solidFill>
                  <a:schemeClr val="tx1"/>
                </a:solidFill>
              </a:defRPr>
            </a:lvl1pPr>
          </a:lstStyle>
          <a:p>
            <a:r>
              <a:rPr lang="zh-TW" altLang="en-US" dirty="0"/>
              <a:t>按一下以編輯母片標題樣式</a:t>
            </a:r>
          </a:p>
        </p:txBody>
      </p:sp>
      <p:pic>
        <p:nvPicPr>
          <p:cNvPr id="5" name="Asset 2.png" descr="Asset 2.png"/>
          <p:cNvPicPr>
            <a:picLocks noChangeAspect="1"/>
          </p:cNvPicPr>
          <p:nvPr userDrawn="1"/>
        </p:nvPicPr>
        <p:blipFill>
          <a:blip r:embed="rId3"/>
          <a:stretch>
            <a:fillRect/>
          </a:stretch>
        </p:blipFill>
        <p:spPr>
          <a:xfrm>
            <a:off x="7236296" y="3015596"/>
            <a:ext cx="2016224" cy="3797780"/>
          </a:xfrm>
          <a:prstGeom prst="rect">
            <a:avLst/>
          </a:prstGeom>
          <a:noFill/>
          <a:ln>
            <a:noFill/>
          </a:ln>
        </p:spPr>
      </p:pic>
    </p:spTree>
    <p:extLst>
      <p:ext uri="{BB962C8B-B14F-4D97-AF65-F5344CB8AC3E}">
        <p14:creationId xmlns:p14="http://schemas.microsoft.com/office/powerpoint/2010/main" val="3431342514"/>
      </p:ext>
    </p:extLst>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5"/>
          <p:cNvSpPr>
            <a:spLocks noGrp="1" noChangeArrowheads="1"/>
          </p:cNvSpPr>
          <p:nvPr>
            <p:ph type="sldNum" sz="quarter" idx="10"/>
          </p:nvPr>
        </p:nvSpPr>
        <p:spPr>
          <a:ln/>
        </p:spPr>
        <p:txBody>
          <a:bodyPr/>
          <a:lstStyle>
            <a:lvl1pPr>
              <a:defRPr/>
            </a:lvl1pPr>
          </a:lstStyle>
          <a:p>
            <a:pPr>
              <a:defRPr/>
            </a:pPr>
            <a:fld id="{17723661-6FD8-4CA7-9EED-001F8C80BE0C}" type="slidenum">
              <a:rPr lang="en-US" altLang="zh-TW"/>
              <a:pPr>
                <a:defRPr/>
              </a:pPr>
              <a:t>‹#›</a:t>
            </a:fld>
            <a:endParaRPr lang="en-US" altLang="zh-TW"/>
          </a:p>
        </p:txBody>
      </p:sp>
    </p:spTree>
    <p:extLst>
      <p:ext uri="{BB962C8B-B14F-4D97-AF65-F5344CB8AC3E}">
        <p14:creationId xmlns:p14="http://schemas.microsoft.com/office/powerpoint/2010/main" val="886862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975482" y="836613"/>
            <a:ext cx="2168525" cy="5605462"/>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68313" y="836613"/>
            <a:ext cx="6354762" cy="5605462"/>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5"/>
          <p:cNvSpPr>
            <a:spLocks noGrp="1" noChangeArrowheads="1"/>
          </p:cNvSpPr>
          <p:nvPr>
            <p:ph type="sldNum" sz="quarter" idx="10"/>
          </p:nvPr>
        </p:nvSpPr>
        <p:spPr>
          <a:ln/>
        </p:spPr>
        <p:txBody>
          <a:bodyPr/>
          <a:lstStyle>
            <a:lvl1pPr>
              <a:defRPr/>
            </a:lvl1pPr>
          </a:lstStyle>
          <a:p>
            <a:pPr>
              <a:defRPr/>
            </a:pPr>
            <a:fld id="{55034E79-55C1-459A-89EE-678AE9FEF3EA}" type="slidenum">
              <a:rPr lang="en-US" altLang="zh-TW"/>
              <a:pPr>
                <a:defRPr/>
              </a:pPr>
              <a:t>‹#›</a:t>
            </a:fld>
            <a:endParaRPr lang="en-US" altLang="zh-TW"/>
          </a:p>
        </p:txBody>
      </p:sp>
    </p:spTree>
    <p:extLst>
      <p:ext uri="{BB962C8B-B14F-4D97-AF65-F5344CB8AC3E}">
        <p14:creationId xmlns:p14="http://schemas.microsoft.com/office/powerpoint/2010/main" val="6673918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標題投影片">
    <p:spTree>
      <p:nvGrpSpPr>
        <p:cNvPr id="1" name=""/>
        <p:cNvGrpSpPr/>
        <p:nvPr/>
      </p:nvGrpSpPr>
      <p:grpSpPr>
        <a:xfrm>
          <a:off x="0" y="0"/>
          <a:ext cx="0" cy="0"/>
          <a:chOff x="0" y="0"/>
          <a:chExt cx="0" cy="0"/>
        </a:xfrm>
      </p:grpSpPr>
      <p:pic>
        <p:nvPicPr>
          <p:cNvPr id="4" name="圖片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5881"/>
            <a:ext cx="9107488" cy="684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614363" y="531813"/>
            <a:ext cx="40290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a:solidFill>
                  <a:schemeClr val="tx1"/>
                </a:solidFill>
                <a:latin typeface="Arial" charset="0"/>
                <a:ea typeface="新細明體" pitchFamily="18" charset="-120"/>
              </a:defRPr>
            </a:lvl1pPr>
            <a:lvl2pPr marL="742950" indent="-285750">
              <a:defRPr kumimoji="1">
                <a:solidFill>
                  <a:schemeClr val="tx1"/>
                </a:solidFill>
                <a:latin typeface="Arial" charset="0"/>
                <a:ea typeface="新細明體" pitchFamily="18" charset="-120"/>
              </a:defRPr>
            </a:lvl2pPr>
            <a:lvl3pPr marL="1143000" indent="-228600">
              <a:defRPr kumimoji="1">
                <a:solidFill>
                  <a:schemeClr val="tx1"/>
                </a:solidFill>
                <a:latin typeface="Arial" charset="0"/>
                <a:ea typeface="新細明體" pitchFamily="18" charset="-120"/>
              </a:defRPr>
            </a:lvl3pPr>
            <a:lvl4pPr marL="1600200" indent="-228600">
              <a:defRPr kumimoji="1">
                <a:solidFill>
                  <a:schemeClr val="tx1"/>
                </a:solidFill>
                <a:latin typeface="Arial" charset="0"/>
                <a:ea typeface="新細明體" pitchFamily="18" charset="-120"/>
              </a:defRPr>
            </a:lvl4pPr>
            <a:lvl5pPr marL="2057400" indent="-228600">
              <a:defRPr kumimoji="1">
                <a:solidFill>
                  <a:schemeClr val="tx1"/>
                </a:solidFill>
                <a:latin typeface="Arial" charset="0"/>
                <a:ea typeface="新細明體" pitchFamily="18" charset="-120"/>
              </a:defRPr>
            </a:lvl5pPr>
            <a:lvl6pPr marL="2514600" indent="-228600" fontAlgn="base">
              <a:spcBef>
                <a:spcPct val="0"/>
              </a:spcBef>
              <a:spcAft>
                <a:spcPct val="0"/>
              </a:spcAft>
              <a:defRPr kumimoji="1">
                <a:solidFill>
                  <a:schemeClr val="tx1"/>
                </a:solidFill>
                <a:latin typeface="Arial" charset="0"/>
                <a:ea typeface="新細明體" pitchFamily="18" charset="-120"/>
              </a:defRPr>
            </a:lvl6pPr>
            <a:lvl7pPr marL="2971800" indent="-228600" fontAlgn="base">
              <a:spcBef>
                <a:spcPct val="0"/>
              </a:spcBef>
              <a:spcAft>
                <a:spcPct val="0"/>
              </a:spcAft>
              <a:defRPr kumimoji="1">
                <a:solidFill>
                  <a:schemeClr val="tx1"/>
                </a:solidFill>
                <a:latin typeface="Arial" charset="0"/>
                <a:ea typeface="新細明體" pitchFamily="18" charset="-120"/>
              </a:defRPr>
            </a:lvl7pPr>
            <a:lvl8pPr marL="3429000" indent="-228600" fontAlgn="base">
              <a:spcBef>
                <a:spcPct val="0"/>
              </a:spcBef>
              <a:spcAft>
                <a:spcPct val="0"/>
              </a:spcAft>
              <a:defRPr kumimoji="1">
                <a:solidFill>
                  <a:schemeClr val="tx1"/>
                </a:solidFill>
                <a:latin typeface="Arial" charset="0"/>
                <a:ea typeface="新細明體" pitchFamily="18" charset="-120"/>
              </a:defRPr>
            </a:lvl8pPr>
            <a:lvl9pPr marL="3886200" indent="-228600" fontAlgn="base">
              <a:spcBef>
                <a:spcPct val="0"/>
              </a:spcBef>
              <a:spcAft>
                <a:spcPct val="0"/>
              </a:spcAft>
              <a:defRPr kumimoji="1">
                <a:solidFill>
                  <a:schemeClr val="tx1"/>
                </a:solidFill>
                <a:latin typeface="Arial" charset="0"/>
                <a:ea typeface="新細明體" pitchFamily="18" charset="-120"/>
              </a:defRPr>
            </a:lvl9pPr>
          </a:lstStyle>
          <a:p>
            <a:pPr>
              <a:defRPr/>
            </a:pPr>
            <a:r>
              <a:rPr lang="zh-TW" altLang="en-US" sz="1400">
                <a:solidFill>
                  <a:schemeClr val="bg1"/>
                </a:solidFill>
                <a:latin typeface="標楷體" pitchFamily="65" charset="-120"/>
                <a:ea typeface="標楷體" pitchFamily="65" charset="-120"/>
              </a:rPr>
              <a:t>會計業務說明會</a:t>
            </a:r>
          </a:p>
        </p:txBody>
      </p:sp>
      <p:sp>
        <p:nvSpPr>
          <p:cNvPr id="3" name="副標題 2"/>
          <p:cNvSpPr>
            <a:spLocks noGrp="1"/>
          </p:cNvSpPr>
          <p:nvPr>
            <p:ph type="subTitle" idx="1"/>
          </p:nvPr>
        </p:nvSpPr>
        <p:spPr>
          <a:xfrm>
            <a:off x="4860034" y="2567101"/>
            <a:ext cx="3528392" cy="1739153"/>
          </a:xfrm>
          <a:prstGeom prst="rect">
            <a:avLst/>
          </a:prstGeo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marL="0" indent="0" algn="ctr">
              <a:buNone/>
              <a:defRPr sz="3600" b="1" cap="none" spc="50">
                <a:ln w="11430"/>
                <a:solidFill>
                  <a:schemeClr val="tx1"/>
                </a:solidFill>
                <a:effectLst>
                  <a:outerShdw blurRad="76200" dist="50800" dir="5400000" algn="tl" rotWithShape="0">
                    <a:srgbClr val="000000">
                      <a:alpha val="65000"/>
                    </a:srgb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zh-TW" altLang="en-US" dirty="0"/>
          </a:p>
        </p:txBody>
      </p:sp>
      <p:sp>
        <p:nvSpPr>
          <p:cNvPr id="7" name="標題 6"/>
          <p:cNvSpPr>
            <a:spLocks noGrp="1"/>
          </p:cNvSpPr>
          <p:nvPr>
            <p:ph type="title"/>
          </p:nvPr>
        </p:nvSpPr>
        <p:spPr>
          <a:xfrm>
            <a:off x="3491881" y="1124744"/>
            <a:ext cx="5655792" cy="1224136"/>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ctr">
              <a:defRPr sz="4800" b="1"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defRPr>
            </a:lvl1pPr>
          </a:lstStyle>
          <a:p>
            <a:r>
              <a:rPr lang="zh-TW" altLang="en-US"/>
              <a:t>按一下以編輯母片標題樣式</a:t>
            </a:r>
            <a:endParaRPr lang="zh-TW" altLang="en-US" dirty="0"/>
          </a:p>
        </p:txBody>
      </p:sp>
      <p:sp>
        <p:nvSpPr>
          <p:cNvPr id="6" name="投影片編號版面配置區 7"/>
          <p:cNvSpPr>
            <a:spLocks noGrp="1"/>
          </p:cNvSpPr>
          <p:nvPr>
            <p:ph type="sldNum" sz="quarter" idx="10"/>
          </p:nvPr>
        </p:nvSpPr>
        <p:spPr/>
        <p:txBody>
          <a:bodyPr/>
          <a:lstStyle>
            <a:lvl1pPr>
              <a:defRPr/>
            </a:lvl1pPr>
          </a:lstStyle>
          <a:p>
            <a:pPr>
              <a:defRPr/>
            </a:pPr>
            <a:fld id="{76C4DEA2-01AD-4604-93E9-4505AC377B21}" type="slidenum">
              <a:rPr lang="zh-TW" altLang="en-US"/>
              <a:pPr>
                <a:defRPr/>
              </a:pPr>
              <a:t>‹#›</a:t>
            </a:fld>
            <a:endParaRPr lang="zh-TW" altLang="en-US"/>
          </a:p>
        </p:txBody>
      </p:sp>
    </p:spTree>
    <p:extLst>
      <p:ext uri="{BB962C8B-B14F-4D97-AF65-F5344CB8AC3E}">
        <p14:creationId xmlns:p14="http://schemas.microsoft.com/office/powerpoint/2010/main" val="19995400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只有標題1">
    <p:spTree>
      <p:nvGrpSpPr>
        <p:cNvPr id="1" name=""/>
        <p:cNvGrpSpPr/>
        <p:nvPr/>
      </p:nvGrpSpPr>
      <p:grpSpPr>
        <a:xfrm>
          <a:off x="0" y="0"/>
          <a:ext cx="0" cy="0"/>
          <a:chOff x="0" y="0"/>
          <a:chExt cx="0" cy="0"/>
        </a:xfrm>
      </p:grpSpPr>
      <p:sp>
        <p:nvSpPr>
          <p:cNvPr id="2" name="投影片編號版面配置區 5"/>
          <p:cNvSpPr>
            <a:spLocks noGrp="1"/>
          </p:cNvSpPr>
          <p:nvPr>
            <p:ph type="sldNum" sz="quarter" idx="10"/>
          </p:nvPr>
        </p:nvSpPr>
        <p:spPr>
          <a:xfrm>
            <a:off x="8532447" y="6597366"/>
            <a:ext cx="468313" cy="348233"/>
          </a:xfrm>
        </p:spPr>
        <p:txBody>
          <a:bodyPr/>
          <a:lstStyle>
            <a:lvl1pPr>
              <a:defRPr/>
            </a:lvl1pPr>
          </a:lstStyle>
          <a:p>
            <a:pPr>
              <a:defRPr/>
            </a:pPr>
            <a:fld id="{3AF426E8-9511-4AE3-A47F-C140EDEDB719}" type="slidenum">
              <a:rPr lang="en-US" altLang="zh-TW"/>
              <a:pPr>
                <a:defRPr/>
              </a:pPr>
              <a:t>‹#›</a:t>
            </a:fld>
            <a:endParaRPr lang="en-US" altLang="zh-TW"/>
          </a:p>
        </p:txBody>
      </p:sp>
    </p:spTree>
    <p:extLst>
      <p:ext uri="{BB962C8B-B14F-4D97-AF65-F5344CB8AC3E}">
        <p14:creationId xmlns:p14="http://schemas.microsoft.com/office/powerpoint/2010/main" val="26543521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標題及物件">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772820"/>
            <a:ext cx="8229600" cy="4819451"/>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標題版面配置區 1"/>
          <p:cNvSpPr>
            <a:spLocks noGrp="1"/>
          </p:cNvSpPr>
          <p:nvPr>
            <p:ph type="title"/>
          </p:nvPr>
        </p:nvSpPr>
        <p:spPr>
          <a:xfrm>
            <a:off x="4860033" y="764704"/>
            <a:ext cx="4283968" cy="936104"/>
          </a:xfrm>
          <a:prstGeom prst="rect">
            <a:avLst/>
          </a:prstGeom>
        </p:spPr>
        <p:txBody>
          <a:bodyPr rtlCol="0">
            <a:normAutofit/>
          </a:bodyPr>
          <a:lstStyle/>
          <a:p>
            <a:r>
              <a:rPr lang="zh-TW" altLang="en-US"/>
              <a:t>按一下以編輯母片標題樣式</a:t>
            </a:r>
            <a:endParaRPr lang="zh-TW" altLang="en-US" dirty="0"/>
          </a:p>
        </p:txBody>
      </p:sp>
      <p:sp>
        <p:nvSpPr>
          <p:cNvPr id="4" name="投影片編號版面配置區 5"/>
          <p:cNvSpPr>
            <a:spLocks noGrp="1"/>
          </p:cNvSpPr>
          <p:nvPr>
            <p:ph type="sldNum" sz="quarter" idx="10"/>
          </p:nvPr>
        </p:nvSpPr>
        <p:spPr>
          <a:xfrm>
            <a:off x="8604455" y="6597366"/>
            <a:ext cx="468313" cy="365125"/>
          </a:xfrm>
        </p:spPr>
        <p:txBody>
          <a:bodyPr/>
          <a:lstStyle>
            <a:lvl1pPr>
              <a:defRPr/>
            </a:lvl1pPr>
          </a:lstStyle>
          <a:p>
            <a:pPr>
              <a:defRPr/>
            </a:pPr>
            <a:fld id="{940FA04D-BC21-403F-AA2F-3712DCC480D9}" type="slidenum">
              <a:rPr lang="en-US" altLang="zh-TW"/>
              <a:pPr>
                <a:defRPr/>
              </a:pPr>
              <a:t>‹#›</a:t>
            </a:fld>
            <a:endParaRPr lang="en-US" altLang="zh-TW"/>
          </a:p>
        </p:txBody>
      </p:sp>
    </p:spTree>
    <p:extLst>
      <p:ext uri="{BB962C8B-B14F-4D97-AF65-F5344CB8AC3E}">
        <p14:creationId xmlns:p14="http://schemas.microsoft.com/office/powerpoint/2010/main" val="36235356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772819"/>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772819"/>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457200" y="6356364"/>
            <a:ext cx="2133600" cy="365125"/>
          </a:xfrm>
          <a:prstGeom prst="rect">
            <a:avLst/>
          </a:prstGeom>
        </p:spPr>
        <p:txBody>
          <a:bodyPr/>
          <a:lstStyle>
            <a:lvl1pPr>
              <a:defRPr>
                <a:ea typeface="新細明體" pitchFamily="18" charset="-120"/>
              </a:defRPr>
            </a:lvl1pPr>
          </a:lstStyle>
          <a:p>
            <a:pPr>
              <a:defRPr/>
            </a:pPr>
            <a:endParaRPr lang="zh-TW" altLang="en-US"/>
          </a:p>
        </p:txBody>
      </p:sp>
      <p:sp>
        <p:nvSpPr>
          <p:cNvPr id="6" name="頁尾版面配置區 5"/>
          <p:cNvSpPr>
            <a:spLocks noGrp="1"/>
          </p:cNvSpPr>
          <p:nvPr>
            <p:ph type="ftr" sz="quarter" idx="11"/>
          </p:nvPr>
        </p:nvSpPr>
        <p:spPr>
          <a:xfrm>
            <a:off x="3124200" y="6356364"/>
            <a:ext cx="2895600" cy="365125"/>
          </a:xfrm>
          <a:prstGeom prst="rect">
            <a:avLst/>
          </a:prstGeom>
        </p:spPr>
        <p:txBody>
          <a:bodyPr/>
          <a:lstStyle>
            <a:lvl1pPr>
              <a:defRPr>
                <a:ea typeface="新細明體" pitchFamily="18" charset="-120"/>
              </a:defRPr>
            </a:lvl1pPr>
          </a:lstStyle>
          <a:p>
            <a:pPr>
              <a:defRPr/>
            </a:pPr>
            <a:endParaRPr lang="zh-TW" altLang="en-US"/>
          </a:p>
        </p:txBody>
      </p:sp>
      <p:sp>
        <p:nvSpPr>
          <p:cNvPr id="7" name="投影片編號版面配置區 6"/>
          <p:cNvSpPr>
            <a:spLocks noGrp="1"/>
          </p:cNvSpPr>
          <p:nvPr>
            <p:ph type="sldNum" sz="quarter" idx="12"/>
          </p:nvPr>
        </p:nvSpPr>
        <p:spPr>
          <a:xfrm>
            <a:off x="8604455" y="6597366"/>
            <a:ext cx="468313" cy="365125"/>
          </a:xfrm>
        </p:spPr>
        <p:txBody>
          <a:bodyPr/>
          <a:lstStyle>
            <a:lvl1pPr>
              <a:defRPr/>
            </a:lvl1pPr>
          </a:lstStyle>
          <a:p>
            <a:pPr>
              <a:defRPr/>
            </a:pPr>
            <a:fld id="{1E1A474F-59DC-4140-B40C-B6AAADAF4853}" type="slidenum">
              <a:rPr lang="en-US" altLang="zh-TW"/>
              <a:pPr>
                <a:defRPr/>
              </a:pPr>
              <a:t>‹#›</a:t>
            </a:fld>
            <a:endParaRPr lang="en-US" altLang="zh-TW"/>
          </a:p>
        </p:txBody>
      </p:sp>
    </p:spTree>
    <p:extLst>
      <p:ext uri="{BB962C8B-B14F-4D97-AF65-F5344CB8AC3E}">
        <p14:creationId xmlns:p14="http://schemas.microsoft.com/office/powerpoint/2010/main" val="320043232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790278"/>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430040"/>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32" y="1790278"/>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32" y="2430040"/>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457200" y="6356364"/>
            <a:ext cx="2133600" cy="365125"/>
          </a:xfrm>
          <a:prstGeom prst="rect">
            <a:avLst/>
          </a:prstGeom>
        </p:spPr>
        <p:txBody>
          <a:bodyPr/>
          <a:lstStyle>
            <a:lvl1pPr>
              <a:defRPr>
                <a:ea typeface="新細明體" pitchFamily="18" charset="-120"/>
              </a:defRPr>
            </a:lvl1pPr>
          </a:lstStyle>
          <a:p>
            <a:pPr>
              <a:defRPr/>
            </a:pPr>
            <a:endParaRPr lang="zh-TW" altLang="en-US"/>
          </a:p>
        </p:txBody>
      </p:sp>
      <p:sp>
        <p:nvSpPr>
          <p:cNvPr id="8" name="頁尾版面配置區 7"/>
          <p:cNvSpPr>
            <a:spLocks noGrp="1"/>
          </p:cNvSpPr>
          <p:nvPr>
            <p:ph type="ftr" sz="quarter" idx="11"/>
          </p:nvPr>
        </p:nvSpPr>
        <p:spPr>
          <a:xfrm>
            <a:off x="3124200" y="6356364"/>
            <a:ext cx="2895600" cy="365125"/>
          </a:xfrm>
          <a:prstGeom prst="rect">
            <a:avLst/>
          </a:prstGeom>
        </p:spPr>
        <p:txBody>
          <a:bodyPr/>
          <a:lstStyle>
            <a:lvl1pPr>
              <a:defRPr>
                <a:ea typeface="新細明體" pitchFamily="18" charset="-120"/>
              </a:defRPr>
            </a:lvl1pPr>
          </a:lstStyle>
          <a:p>
            <a:pPr>
              <a:defRPr/>
            </a:pPr>
            <a:endParaRPr lang="zh-TW" altLang="en-US"/>
          </a:p>
        </p:txBody>
      </p:sp>
      <p:sp>
        <p:nvSpPr>
          <p:cNvPr id="9" name="投影片編號版面配置區 8"/>
          <p:cNvSpPr>
            <a:spLocks noGrp="1"/>
          </p:cNvSpPr>
          <p:nvPr>
            <p:ph type="sldNum" sz="quarter" idx="12"/>
          </p:nvPr>
        </p:nvSpPr>
        <p:spPr>
          <a:xfrm>
            <a:off x="8671824" y="6597366"/>
            <a:ext cx="468313" cy="365125"/>
          </a:xfrm>
        </p:spPr>
        <p:txBody>
          <a:bodyPr/>
          <a:lstStyle>
            <a:lvl1pPr>
              <a:defRPr/>
            </a:lvl1pPr>
          </a:lstStyle>
          <a:p>
            <a:pPr>
              <a:defRPr/>
            </a:pPr>
            <a:fld id="{421E84CB-714C-46DD-BF2B-CBB506D7E987}" type="slidenum">
              <a:rPr lang="en-US" altLang="zh-TW"/>
              <a:pPr>
                <a:defRPr/>
              </a:pPr>
              <a:t>‹#›</a:t>
            </a:fld>
            <a:endParaRPr lang="en-US" altLang="zh-TW"/>
          </a:p>
        </p:txBody>
      </p:sp>
    </p:spTree>
    <p:extLst>
      <p:ext uri="{BB962C8B-B14F-4D97-AF65-F5344CB8AC3E}">
        <p14:creationId xmlns:p14="http://schemas.microsoft.com/office/powerpoint/2010/main" val="23084261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只有標題2">
    <p:spTree>
      <p:nvGrpSpPr>
        <p:cNvPr id="1" name=""/>
        <p:cNvGrpSpPr/>
        <p:nvPr/>
      </p:nvGrpSpPr>
      <p:grpSpPr>
        <a:xfrm>
          <a:off x="0" y="0"/>
          <a:ext cx="0" cy="0"/>
          <a:chOff x="0" y="0"/>
          <a:chExt cx="0" cy="0"/>
        </a:xfrm>
      </p:grpSpPr>
      <p:pic>
        <p:nvPicPr>
          <p:cNvPr id="3" name="圖片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53" y="-17464"/>
            <a:ext cx="9224963" cy="687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字方塊 3"/>
          <p:cNvSpPr txBox="1"/>
          <p:nvPr/>
        </p:nvSpPr>
        <p:spPr>
          <a:xfrm>
            <a:off x="179512" y="756742"/>
            <a:ext cx="2202972" cy="338554"/>
          </a:xfrm>
          <a:prstGeom prst="rect">
            <a:avLst/>
          </a:prstGeom>
          <a:noFill/>
        </p:spPr>
        <p:txBody>
          <a:bodyPr>
            <a:spAutoFit/>
            <a:scene3d>
              <a:camera prst="orthographicFront"/>
              <a:lightRig rig="soft" dir="t">
                <a:rot lat="0" lon="0" rev="10800000"/>
              </a:lightRig>
            </a:scene3d>
            <a:sp3d>
              <a:bevelT w="27940" h="12700"/>
              <a:contourClr>
                <a:srgbClr val="DDDDDD"/>
              </a:contourClr>
            </a:sp3d>
          </a:bodyPr>
          <a:lstStyle/>
          <a:p>
            <a:pPr fontAlgn="auto">
              <a:spcBef>
                <a:spcPts val="0"/>
              </a:spcBef>
              <a:spcAft>
                <a:spcPts val="0"/>
              </a:spcAft>
              <a:defRPr/>
            </a:pPr>
            <a:r>
              <a:rPr kumimoji="0"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會計業務研習</a:t>
            </a:r>
          </a:p>
        </p:txBody>
      </p:sp>
      <p:sp>
        <p:nvSpPr>
          <p:cNvPr id="7" name="標題版面配置區 1"/>
          <p:cNvSpPr>
            <a:spLocks noGrp="1"/>
          </p:cNvSpPr>
          <p:nvPr>
            <p:ph type="title"/>
          </p:nvPr>
        </p:nvSpPr>
        <p:spPr>
          <a:xfrm>
            <a:off x="4355976" y="260648"/>
            <a:ext cx="4788024" cy="720080"/>
          </a:xfrm>
          <a:prstGeom prst="rect">
            <a:avLst/>
          </a:prstGeom>
        </p:spPr>
        <p:txBody>
          <a:bodyPr rtlCol="0">
            <a:noAutofit/>
          </a:bodyPr>
          <a:lstStyle>
            <a:lvl1pPr>
              <a:defRPr sz="4000"/>
            </a:lvl1pPr>
          </a:lstStyle>
          <a:p>
            <a:r>
              <a:rPr lang="zh-TW" altLang="en-US"/>
              <a:t>按一下以編輯母片標題樣式</a:t>
            </a:r>
            <a:endParaRPr lang="zh-TW" altLang="en-US" dirty="0"/>
          </a:p>
        </p:txBody>
      </p:sp>
      <p:sp>
        <p:nvSpPr>
          <p:cNvPr id="5" name="日期版面配置區 2"/>
          <p:cNvSpPr>
            <a:spLocks noGrp="1"/>
          </p:cNvSpPr>
          <p:nvPr>
            <p:ph type="dt" sz="half" idx="10"/>
          </p:nvPr>
        </p:nvSpPr>
        <p:spPr>
          <a:xfrm>
            <a:off x="457200" y="6356364"/>
            <a:ext cx="2133600" cy="365125"/>
          </a:xfrm>
          <a:prstGeom prst="rect">
            <a:avLst/>
          </a:prstGeom>
        </p:spPr>
        <p:txBody>
          <a:bodyPr/>
          <a:lstStyle>
            <a:lvl1pPr>
              <a:defRPr>
                <a:ea typeface="新細明體" pitchFamily="18" charset="-120"/>
              </a:defRPr>
            </a:lvl1pPr>
          </a:lstStyle>
          <a:p>
            <a:pPr>
              <a:defRPr/>
            </a:pPr>
            <a:endParaRPr lang="zh-TW" altLang="en-US"/>
          </a:p>
        </p:txBody>
      </p:sp>
      <p:sp>
        <p:nvSpPr>
          <p:cNvPr id="6" name="頁尾版面配置區 3"/>
          <p:cNvSpPr>
            <a:spLocks noGrp="1"/>
          </p:cNvSpPr>
          <p:nvPr>
            <p:ph type="ftr" sz="quarter" idx="11"/>
          </p:nvPr>
        </p:nvSpPr>
        <p:spPr>
          <a:xfrm>
            <a:off x="3124200" y="6356364"/>
            <a:ext cx="2895600" cy="365125"/>
          </a:xfrm>
          <a:prstGeom prst="rect">
            <a:avLst/>
          </a:prstGeom>
        </p:spPr>
        <p:txBody>
          <a:bodyPr/>
          <a:lstStyle>
            <a:lvl1pPr>
              <a:defRPr dirty="0">
                <a:ea typeface="新細明體" pitchFamily="18" charset="-120"/>
              </a:defRPr>
            </a:lvl1pPr>
          </a:lstStyle>
          <a:p>
            <a:pPr>
              <a:defRPr/>
            </a:pPr>
            <a:endParaRPr lang="zh-TW" altLang="en-US" dirty="0"/>
          </a:p>
        </p:txBody>
      </p:sp>
      <p:sp>
        <p:nvSpPr>
          <p:cNvPr id="8" name="投影片編號版面配置區 4"/>
          <p:cNvSpPr>
            <a:spLocks noGrp="1"/>
          </p:cNvSpPr>
          <p:nvPr>
            <p:ph type="sldNum" sz="quarter" idx="12"/>
          </p:nvPr>
        </p:nvSpPr>
        <p:spPr>
          <a:xfrm>
            <a:off x="8675694" y="6453336"/>
            <a:ext cx="468313" cy="648072"/>
          </a:xfrm>
        </p:spPr>
        <p:txBody>
          <a:bodyPr/>
          <a:lstStyle>
            <a:lvl1pPr>
              <a:defRPr/>
            </a:lvl1pPr>
          </a:lstStyle>
          <a:p>
            <a:pPr>
              <a:defRPr/>
            </a:pPr>
            <a:fld id="{092B0071-E163-410A-9E2D-184F2690C28D}" type="slidenum">
              <a:rPr lang="en-US" altLang="zh-TW"/>
              <a:pPr>
                <a:defRPr/>
              </a:pPr>
              <a:t>‹#›</a:t>
            </a:fld>
            <a:endParaRPr lang="en-US" altLang="zh-TW"/>
          </a:p>
        </p:txBody>
      </p:sp>
    </p:spTree>
    <p:extLst>
      <p:ext uri="{BB962C8B-B14F-4D97-AF65-F5344CB8AC3E}">
        <p14:creationId xmlns:p14="http://schemas.microsoft.com/office/powerpoint/2010/main" val="21918037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1_只有標題2">
    <p:spTree>
      <p:nvGrpSpPr>
        <p:cNvPr id="1" name=""/>
        <p:cNvGrpSpPr/>
        <p:nvPr/>
      </p:nvGrpSpPr>
      <p:grpSpPr>
        <a:xfrm>
          <a:off x="0" y="0"/>
          <a:ext cx="0" cy="0"/>
          <a:chOff x="0" y="0"/>
          <a:chExt cx="0" cy="0"/>
        </a:xfrm>
      </p:grpSpPr>
      <p:pic>
        <p:nvPicPr>
          <p:cNvPr id="4" name="圖片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 y="-17463"/>
            <a:ext cx="9224963" cy="687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字方塊 4"/>
          <p:cNvSpPr txBox="1"/>
          <p:nvPr/>
        </p:nvSpPr>
        <p:spPr>
          <a:xfrm>
            <a:off x="-36505" y="692696"/>
            <a:ext cx="4314002" cy="400110"/>
          </a:xfrm>
          <a:prstGeom prst="rect">
            <a:avLst/>
          </a:prstGeom>
          <a:noFill/>
        </p:spPr>
        <p:txBody>
          <a:bodyPr wrap="none">
            <a:spAutoFit/>
            <a:scene3d>
              <a:camera prst="orthographicFront"/>
              <a:lightRig rig="soft" dir="t">
                <a:rot lat="0" lon="0" rev="10800000"/>
              </a:lightRig>
            </a:scene3d>
            <a:sp3d>
              <a:bevelT w="27940" h="12700"/>
              <a:contourClr>
                <a:srgbClr val="DDDDDD"/>
              </a:contourClr>
            </a:sp3d>
          </a:bodyPr>
          <a:lstStyle/>
          <a:p>
            <a:pPr algn="ctr">
              <a:defRPr/>
            </a:pPr>
            <a:r>
              <a:rPr lang="en-US" altLang="zh-TW" sz="2000" b="1" spc="150" dirty="0">
                <a:ln w="11430"/>
                <a:solidFill>
                  <a:srgbClr val="F8F8F8"/>
                </a:solidFill>
                <a:effectLst>
                  <a:outerShdw blurRad="25400" algn="tl" rotWithShape="0">
                    <a:srgbClr val="000000">
                      <a:alpha val="43000"/>
                    </a:srgbClr>
                  </a:outerShdw>
                </a:effectLst>
                <a:latin typeface="標楷體" pitchFamily="65" charset="-120"/>
                <a:ea typeface="標楷體" pitchFamily="65" charset="-120"/>
              </a:rPr>
              <a:t>XXXXXXXXXXXXXXXXXXXXXXXXXXXX</a:t>
            </a:r>
            <a:endParaRPr lang="zh-TW" altLang="en-US" sz="2000" b="1" spc="150" dirty="0">
              <a:ln w="11430"/>
              <a:solidFill>
                <a:srgbClr val="F8F8F8"/>
              </a:solidFill>
              <a:effectLst>
                <a:outerShdw blurRad="25400" algn="tl" rotWithShape="0">
                  <a:srgbClr val="000000">
                    <a:alpha val="43000"/>
                  </a:srgbClr>
                </a:outerShdw>
              </a:effectLst>
              <a:latin typeface="標楷體" pitchFamily="65" charset="-120"/>
              <a:ea typeface="標楷體" pitchFamily="65" charset="-120"/>
            </a:endParaRPr>
          </a:p>
        </p:txBody>
      </p:sp>
      <p:sp>
        <p:nvSpPr>
          <p:cNvPr id="7" name="標題版面配置區 1"/>
          <p:cNvSpPr>
            <a:spLocks noGrp="1"/>
          </p:cNvSpPr>
          <p:nvPr>
            <p:ph type="title"/>
          </p:nvPr>
        </p:nvSpPr>
        <p:spPr>
          <a:xfrm>
            <a:off x="4355976" y="260648"/>
            <a:ext cx="4788024" cy="720080"/>
          </a:xfrm>
          <a:prstGeom prst="rect">
            <a:avLst/>
          </a:prstGeom>
        </p:spPr>
        <p:txBody>
          <a:bodyPr rtlCol="0">
            <a:noAutofit/>
          </a:bodyPr>
          <a:lstStyle>
            <a:lvl1pPr>
              <a:defRPr sz="4000"/>
            </a:lvl1pPr>
          </a:lstStyle>
          <a:p>
            <a:r>
              <a:rPr lang="zh-TW" altLang="en-US"/>
              <a:t>按一下以編輯母片標題樣式</a:t>
            </a:r>
            <a:endParaRPr lang="zh-TW" altLang="en-US" dirty="0"/>
          </a:p>
        </p:txBody>
      </p:sp>
      <p:sp>
        <p:nvSpPr>
          <p:cNvPr id="8" name="內容版面配置區 7"/>
          <p:cNvSpPr>
            <a:spLocks noGrp="1"/>
          </p:cNvSpPr>
          <p:nvPr>
            <p:ph sz="quarter" idx="13"/>
          </p:nvPr>
        </p:nvSpPr>
        <p:spPr>
          <a:xfrm>
            <a:off x="1" y="1462087"/>
            <a:ext cx="8784530" cy="5395913"/>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
        <p:nvSpPr>
          <p:cNvPr id="6" name="日期版面配置區 2"/>
          <p:cNvSpPr>
            <a:spLocks noGrp="1"/>
          </p:cNvSpPr>
          <p:nvPr>
            <p:ph type="dt" sz="half" idx="14"/>
          </p:nvPr>
        </p:nvSpPr>
        <p:spPr>
          <a:xfrm>
            <a:off x="457200" y="6356364"/>
            <a:ext cx="2133600" cy="365125"/>
          </a:xfrm>
          <a:prstGeom prst="rect">
            <a:avLst/>
          </a:prstGeom>
        </p:spPr>
        <p:txBody>
          <a:bodyPr/>
          <a:lstStyle>
            <a:lvl1pPr>
              <a:defRPr dirty="0">
                <a:ea typeface="新細明體" pitchFamily="18" charset="-120"/>
              </a:defRPr>
            </a:lvl1pPr>
          </a:lstStyle>
          <a:p>
            <a:pPr>
              <a:defRPr/>
            </a:pPr>
            <a:endParaRPr lang="zh-TW" altLang="en-US"/>
          </a:p>
        </p:txBody>
      </p:sp>
      <p:sp>
        <p:nvSpPr>
          <p:cNvPr id="9" name="頁尾版面配置區 3"/>
          <p:cNvSpPr>
            <a:spLocks noGrp="1"/>
          </p:cNvSpPr>
          <p:nvPr>
            <p:ph type="ftr" sz="quarter" idx="15"/>
          </p:nvPr>
        </p:nvSpPr>
        <p:spPr>
          <a:xfrm>
            <a:off x="3124200" y="6356364"/>
            <a:ext cx="2895600" cy="365125"/>
          </a:xfrm>
          <a:prstGeom prst="rect">
            <a:avLst/>
          </a:prstGeom>
        </p:spPr>
        <p:txBody>
          <a:bodyPr/>
          <a:lstStyle>
            <a:lvl1pPr>
              <a:defRPr dirty="0">
                <a:ea typeface="新細明體" pitchFamily="18" charset="-120"/>
              </a:defRPr>
            </a:lvl1pPr>
          </a:lstStyle>
          <a:p>
            <a:pPr>
              <a:defRPr/>
            </a:pPr>
            <a:endParaRPr lang="zh-TW" altLang="en-US"/>
          </a:p>
        </p:txBody>
      </p:sp>
      <p:sp>
        <p:nvSpPr>
          <p:cNvPr id="10" name="投影片編號版面配置區 4"/>
          <p:cNvSpPr>
            <a:spLocks noGrp="1"/>
          </p:cNvSpPr>
          <p:nvPr>
            <p:ph type="sldNum" sz="quarter" idx="16"/>
          </p:nvPr>
        </p:nvSpPr>
        <p:spPr/>
        <p:txBody>
          <a:bodyPr/>
          <a:lstStyle>
            <a:lvl1pPr>
              <a:defRPr/>
            </a:lvl1pPr>
          </a:lstStyle>
          <a:p>
            <a:pPr>
              <a:defRPr/>
            </a:pPr>
            <a:fld id="{F394C275-C133-439B-A4AE-44087A02770D}" type="slidenum">
              <a:rPr lang="en-US" altLang="zh-TW"/>
              <a:pPr>
                <a:defRPr/>
              </a:pPr>
              <a:t>‹#›</a:t>
            </a:fld>
            <a:endParaRPr lang="en-US" altLang="zh-TW"/>
          </a:p>
        </p:txBody>
      </p:sp>
    </p:spTree>
    <p:extLst>
      <p:ext uri="{BB962C8B-B14F-4D97-AF65-F5344CB8AC3E}">
        <p14:creationId xmlns:p14="http://schemas.microsoft.com/office/powerpoint/2010/main" val="33068966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只有背景">
    <p:spTree>
      <p:nvGrpSpPr>
        <p:cNvPr id="1" name=""/>
        <p:cNvGrpSpPr/>
        <p:nvPr/>
      </p:nvGrpSpPr>
      <p:grpSpPr>
        <a:xfrm>
          <a:off x="0" y="0"/>
          <a:ext cx="0" cy="0"/>
          <a:chOff x="0" y="0"/>
          <a:chExt cx="0" cy="0"/>
        </a:xfrm>
      </p:grpSpPr>
      <p:pic>
        <p:nvPicPr>
          <p:cNvPr id="2" name="圖片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7943"/>
            <a:ext cx="9144000" cy="689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字方塊 2"/>
          <p:cNvSpPr txBox="1"/>
          <p:nvPr/>
        </p:nvSpPr>
        <p:spPr>
          <a:xfrm>
            <a:off x="258006" y="476672"/>
            <a:ext cx="4314002" cy="400110"/>
          </a:xfrm>
          <a:prstGeom prst="rect">
            <a:avLst/>
          </a:prstGeom>
          <a:noFill/>
        </p:spPr>
        <p:txBody>
          <a:bodyPr wrap="none">
            <a:spAutoFit/>
            <a:scene3d>
              <a:camera prst="orthographicFront"/>
              <a:lightRig rig="soft" dir="t">
                <a:rot lat="0" lon="0" rev="10800000"/>
              </a:lightRig>
            </a:scene3d>
            <a:sp3d>
              <a:bevelT w="27940" h="12700"/>
              <a:contourClr>
                <a:srgbClr val="DDDDDD"/>
              </a:contourClr>
            </a:sp3d>
          </a:bodyPr>
          <a:lstStyle/>
          <a:p>
            <a:pPr algn="ctr">
              <a:defRPr/>
            </a:pPr>
            <a:r>
              <a:rPr lang="en-US" altLang="zh-TW" sz="2000" b="1" spc="150" dirty="0">
                <a:ln w="11430"/>
                <a:solidFill>
                  <a:srgbClr val="F8F8F8"/>
                </a:solidFill>
                <a:effectLst>
                  <a:outerShdw blurRad="25400" algn="tl" rotWithShape="0">
                    <a:srgbClr val="000000">
                      <a:alpha val="43000"/>
                    </a:srgbClr>
                  </a:outerShdw>
                </a:effectLst>
                <a:latin typeface="標楷體" pitchFamily="65" charset="-120"/>
                <a:ea typeface="標楷體" pitchFamily="65" charset="-120"/>
              </a:rPr>
              <a:t>XXXXXXXXXXXXXXXXXXXXXXXXXXXX</a:t>
            </a:r>
            <a:endParaRPr lang="zh-TW" altLang="en-US" sz="2000" b="1" spc="150" dirty="0">
              <a:ln w="11430"/>
              <a:solidFill>
                <a:srgbClr val="F8F8F8"/>
              </a:solidFill>
              <a:effectLst>
                <a:outerShdw blurRad="25400" algn="tl" rotWithShape="0">
                  <a:srgbClr val="000000">
                    <a:alpha val="43000"/>
                  </a:srgbClr>
                </a:outerShdw>
              </a:effectLst>
              <a:latin typeface="標楷體" pitchFamily="65" charset="-120"/>
              <a:ea typeface="標楷體" pitchFamily="65" charset="-120"/>
            </a:endParaRPr>
          </a:p>
        </p:txBody>
      </p:sp>
      <p:sp>
        <p:nvSpPr>
          <p:cNvPr id="4" name="日期版面配置區 2"/>
          <p:cNvSpPr>
            <a:spLocks noGrp="1"/>
          </p:cNvSpPr>
          <p:nvPr>
            <p:ph type="dt" sz="half" idx="10"/>
          </p:nvPr>
        </p:nvSpPr>
        <p:spPr>
          <a:xfrm>
            <a:off x="457200" y="6356364"/>
            <a:ext cx="2133600" cy="365125"/>
          </a:xfrm>
          <a:prstGeom prst="rect">
            <a:avLst/>
          </a:prstGeom>
        </p:spPr>
        <p:txBody>
          <a:bodyPr/>
          <a:lstStyle>
            <a:lvl1pPr>
              <a:defRPr>
                <a:ea typeface="新細明體" pitchFamily="18" charset="-120"/>
              </a:defRPr>
            </a:lvl1pPr>
          </a:lstStyle>
          <a:p>
            <a:pPr>
              <a:defRPr/>
            </a:pPr>
            <a:endParaRPr lang="zh-TW" altLang="en-US"/>
          </a:p>
        </p:txBody>
      </p:sp>
      <p:sp>
        <p:nvSpPr>
          <p:cNvPr id="5" name="頁尾版面配置區 3"/>
          <p:cNvSpPr>
            <a:spLocks noGrp="1"/>
          </p:cNvSpPr>
          <p:nvPr>
            <p:ph type="ftr" sz="quarter" idx="11"/>
          </p:nvPr>
        </p:nvSpPr>
        <p:spPr>
          <a:xfrm>
            <a:off x="3124200" y="6356364"/>
            <a:ext cx="2895600" cy="365125"/>
          </a:xfrm>
          <a:prstGeom prst="rect">
            <a:avLst/>
          </a:prstGeom>
        </p:spPr>
        <p:txBody>
          <a:bodyPr/>
          <a:lstStyle>
            <a:lvl1pPr>
              <a:defRPr dirty="0">
                <a:ea typeface="新細明體" pitchFamily="18" charset="-120"/>
              </a:defRPr>
            </a:lvl1pPr>
          </a:lstStyle>
          <a:p>
            <a:pPr>
              <a:defRPr/>
            </a:pPr>
            <a:endParaRPr lang="zh-TW" altLang="en-US"/>
          </a:p>
        </p:txBody>
      </p:sp>
      <p:sp>
        <p:nvSpPr>
          <p:cNvPr id="6" name="投影片編號版面配置區 4"/>
          <p:cNvSpPr>
            <a:spLocks noGrp="1"/>
          </p:cNvSpPr>
          <p:nvPr>
            <p:ph type="sldNum" sz="quarter" idx="12"/>
          </p:nvPr>
        </p:nvSpPr>
        <p:spPr/>
        <p:txBody>
          <a:bodyPr/>
          <a:lstStyle>
            <a:lvl1pPr>
              <a:defRPr/>
            </a:lvl1pPr>
          </a:lstStyle>
          <a:p>
            <a:pPr>
              <a:defRPr/>
            </a:pPr>
            <a:fld id="{F534C4B2-82E9-4EBE-BEE5-1F43ECCC2FE0}" type="slidenum">
              <a:rPr lang="en-US" altLang="zh-TW"/>
              <a:pPr>
                <a:defRPr/>
              </a:pPr>
              <a:t>‹#›</a:t>
            </a:fld>
            <a:endParaRPr lang="en-US" altLang="zh-TW"/>
          </a:p>
        </p:txBody>
      </p:sp>
    </p:spTree>
    <p:extLst>
      <p:ext uri="{BB962C8B-B14F-4D97-AF65-F5344CB8AC3E}">
        <p14:creationId xmlns:p14="http://schemas.microsoft.com/office/powerpoint/2010/main" val="2852886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reserve="1">
  <p:cSld name="Blank Black">
    <p:bg>
      <p:bgPr>
        <a:solidFill>
          <a:srgbClr val="000000"/>
        </a:solidFill>
        <a:effectLst/>
      </p:bgPr>
    </p:bg>
    <p:spTree>
      <p:nvGrpSpPr>
        <p:cNvPr id="1" name=""/>
        <p:cNvGrpSpPr/>
        <p:nvPr/>
      </p:nvGrpSpPr>
      <p:grpSpPr>
        <a:xfrm>
          <a:off x="0" y="0"/>
          <a:ext cx="0" cy="0"/>
          <a:chOff x="0" y="0"/>
          <a:chExt cx="0" cy="0"/>
        </a:xfrm>
      </p:grpSpPr>
      <p:sp>
        <p:nvSpPr>
          <p:cNvPr id="69" name="Slide Number"/>
          <p:cNvSpPr txBox="1">
            <a:spLocks noGrp="1"/>
          </p:cNvSpPr>
          <p:nvPr>
            <p:ph type="sldNum" sz="quarter" idx="2"/>
          </p:nvPr>
        </p:nvSpPr>
        <p:spPr>
          <a:xfrm>
            <a:off x="4429679" y="6509742"/>
            <a:ext cx="275713" cy="272186"/>
          </a:xfrm>
          <a:prstGeom prst="rect">
            <a:avLst/>
          </a:prstGeom>
        </p:spPr>
        <p:txBody>
          <a:bodyPr lIns="35717" tIns="35717" rIns="35717" bIns="35717"/>
          <a:lstStyle>
            <a:lvl1pPr defTabSz="410751">
              <a:defRPr sz="1300">
                <a:solidFill>
                  <a:srgbClr val="FFFFFF"/>
                </a:solidFill>
                <a:latin typeface="Helvetica Light"/>
                <a:ea typeface="Helvetica Light"/>
                <a:cs typeface="Helvetica Light"/>
                <a:sym typeface="Helvetica Light"/>
              </a:defRPr>
            </a:lvl1pPr>
          </a:lstStyle>
          <a:p>
            <a:pPr marL="0" marR="0" lvl="0" indent="0" algn="l" defTabSz="410751" rtl="0" eaLnBrk="1" fontAlgn="auto" latinLnBrk="0" hangingPunct="1">
              <a:lnSpc>
                <a:spcPct val="100000"/>
              </a:lnSpc>
              <a:spcBef>
                <a:spcPts val="0"/>
              </a:spcBef>
              <a:spcAft>
                <a:spcPts val="0"/>
              </a:spcAft>
              <a:buClrTx/>
              <a:buSzTx/>
              <a:buFontTx/>
              <a:buNone/>
              <a:tabLst/>
              <a:defRPr/>
            </a:pPr>
            <a:fld id="{576500F3-0FA0-4E57-BBF0-E04E1CF73866}" type="slidenum">
              <a:rPr kumimoji="0" lang="zh-TW" altLang="en-US" sz="1300" b="1" i="0" u="none" strike="noStrike" kern="1200" cap="none" spc="0" normalizeH="0" baseline="0" noProof="0" smtClean="0">
                <a:ln>
                  <a:noFill/>
                </a:ln>
                <a:solidFill>
                  <a:srgbClr val="FFFFFF"/>
                </a:solidFill>
                <a:effectLst/>
                <a:uLnTx/>
                <a:uFillTx/>
                <a:latin typeface="Helvetica Light"/>
                <a:sym typeface="Helvetica Light"/>
              </a:rPr>
              <a:pPr marL="0" marR="0" lvl="0" indent="0" algn="l" defTabSz="410751" rtl="0" eaLnBrk="1" fontAlgn="auto" latinLnBrk="0" hangingPunct="1">
                <a:lnSpc>
                  <a:spcPct val="100000"/>
                </a:lnSpc>
                <a:spcBef>
                  <a:spcPts val="0"/>
                </a:spcBef>
                <a:spcAft>
                  <a:spcPts val="0"/>
                </a:spcAft>
                <a:buClrTx/>
                <a:buSzTx/>
                <a:buFontTx/>
                <a:buNone/>
                <a:tabLst/>
                <a:defRPr/>
              </a:pPr>
              <a:t>‹#›</a:t>
            </a:fld>
            <a:endParaRPr kumimoji="0" lang="zh-TW" altLang="en-US" sz="1300" b="1" i="0" u="none" strike="noStrike" kern="1200" cap="none" spc="0" normalizeH="0" baseline="0" noProof="0" dirty="0">
              <a:ln>
                <a:noFill/>
              </a:ln>
              <a:solidFill>
                <a:srgbClr val="FFFFFF"/>
              </a:solidFill>
              <a:effectLst/>
              <a:uLnTx/>
              <a:uFillTx/>
              <a:latin typeface="Helvetica Light"/>
              <a:sym typeface="Helvetica Light"/>
            </a:endParaRPr>
          </a:p>
        </p:txBody>
      </p:sp>
    </p:spTree>
    <p:extLst>
      <p:ext uri="{BB962C8B-B14F-4D97-AF65-F5344CB8AC3E}">
        <p14:creationId xmlns:p14="http://schemas.microsoft.com/office/powerpoint/2010/main" val="3988809090"/>
      </p:ext>
    </p:extLst>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Cover">
    <p:bg>
      <p:bgPr>
        <a:solidFill>
          <a:srgbClr val="FFC000"/>
        </a:solidFill>
        <a:effectLst/>
      </p:bgPr>
    </p:bg>
    <p:spTree>
      <p:nvGrpSpPr>
        <p:cNvPr id="1" name=""/>
        <p:cNvGrpSpPr/>
        <p:nvPr/>
      </p:nvGrpSpPr>
      <p:grpSpPr>
        <a:xfrm>
          <a:off x="0" y="0"/>
          <a:ext cx="0" cy="0"/>
          <a:chOff x="0" y="0"/>
          <a:chExt cx="0" cy="0"/>
        </a:xfrm>
      </p:grpSpPr>
      <p:sp>
        <p:nvSpPr>
          <p:cNvPr id="13" name="Double-click to insert text"/>
          <p:cNvSpPr txBox="1">
            <a:spLocks noGrp="1"/>
          </p:cNvSpPr>
          <p:nvPr>
            <p:ph type="body" sz="quarter" idx="14"/>
          </p:nvPr>
        </p:nvSpPr>
        <p:spPr>
          <a:xfrm>
            <a:off x="971600" y="3663176"/>
            <a:ext cx="3902786" cy="404530"/>
          </a:xfrm>
          <a:prstGeom prst="rect">
            <a:avLst/>
          </a:prstGeom>
        </p:spPr>
        <p:txBody>
          <a:bodyPr lIns="35717" tIns="35717" rIns="35717" bIns="35717" anchor="t">
            <a:spAutoFit/>
          </a:bodyPr>
          <a:lstStyle>
            <a:lvl1pPr marL="0" indent="0" algn="ctr" defTabSz="410751">
              <a:lnSpc>
                <a:spcPct val="90000"/>
              </a:lnSpc>
              <a:spcBef>
                <a:spcPts val="0"/>
              </a:spcBef>
              <a:buClrTx/>
              <a:buSzTx/>
              <a:buFontTx/>
              <a:buNone/>
              <a:defRPr sz="2400">
                <a:solidFill>
                  <a:schemeClr val="tx1"/>
                </a:solidFill>
                <a:latin typeface="微軟正黑體" panose="020B0604030504040204" pitchFamily="34" charset="-120"/>
                <a:ea typeface="微軟正黑體" panose="020B0604030504040204" pitchFamily="34" charset="-120"/>
                <a:cs typeface="微軟正黑體" panose="020B0604030504040204" pitchFamily="34" charset="-120"/>
                <a:sym typeface="Exo Regular"/>
              </a:defRPr>
            </a:lvl1pPr>
          </a:lstStyle>
          <a:p>
            <a:pPr lvl="0"/>
            <a:r>
              <a:rPr lang="zh-TW" altLang="en-US" dirty="0"/>
              <a:t>按一下以編輯母片文字樣式</a:t>
            </a:r>
          </a:p>
        </p:txBody>
      </p:sp>
      <p:sp>
        <p:nvSpPr>
          <p:cNvPr id="14" name="Slide Number"/>
          <p:cNvSpPr txBox="1">
            <a:spLocks noGrp="1"/>
          </p:cNvSpPr>
          <p:nvPr>
            <p:ph type="sldNum" sz="quarter" idx="2"/>
          </p:nvPr>
        </p:nvSpPr>
        <p:spPr>
          <a:prstGeom prst="rect">
            <a:avLst/>
          </a:prstGeom>
        </p:spPr>
        <p:txBody>
          <a:bodyPr/>
          <a:lstStyle/>
          <a:p>
            <a:fld id="{576500F3-0FA0-4E57-BBF0-E04E1CF73866}" type="slidenum">
              <a:rPr lang="zh-TW" altLang="en-US" smtClean="0"/>
              <a:pPr/>
              <a:t>‹#›</a:t>
            </a:fld>
            <a:endParaRPr lang="zh-TW" altLang="en-US" dirty="0"/>
          </a:p>
        </p:txBody>
      </p:sp>
      <p:pic>
        <p:nvPicPr>
          <p:cNvPr id="5" name="Asset 2.png" descr="Asset 2.png"/>
          <p:cNvPicPr>
            <a:picLocks noChangeAspect="1"/>
          </p:cNvPicPr>
          <p:nvPr userDrawn="1"/>
        </p:nvPicPr>
        <p:blipFill>
          <a:blip r:embed="rId2"/>
          <a:stretch>
            <a:fillRect/>
          </a:stretch>
        </p:blipFill>
        <p:spPr>
          <a:xfrm>
            <a:off x="6156176" y="48790"/>
            <a:ext cx="3754659" cy="7072313"/>
          </a:xfrm>
          <a:prstGeom prst="rect">
            <a:avLst/>
          </a:prstGeom>
          <a:noFill/>
          <a:ln>
            <a:noFill/>
          </a:ln>
        </p:spPr>
      </p:pic>
      <p:sp>
        <p:nvSpPr>
          <p:cNvPr id="2" name="標題 1"/>
          <p:cNvSpPr>
            <a:spLocks noGrp="1"/>
          </p:cNvSpPr>
          <p:nvPr>
            <p:ph type="title"/>
          </p:nvPr>
        </p:nvSpPr>
        <p:spPr>
          <a:xfrm>
            <a:off x="0" y="1556792"/>
            <a:ext cx="5724128" cy="1105219"/>
          </a:xfrm>
        </p:spPr>
        <p:txBody>
          <a:bodyPr/>
          <a:lstStyle>
            <a:lvl1pPr>
              <a:defRPr sz="4600">
                <a:solidFill>
                  <a:schemeClr val="tx1"/>
                </a:solidFill>
              </a:defRPr>
            </a:lvl1pPr>
          </a:lstStyle>
          <a:p>
            <a:r>
              <a:rPr lang="zh-TW" altLang="en-US" dirty="0"/>
              <a:t>按一下以編輯母片標題樣式</a:t>
            </a:r>
          </a:p>
        </p:txBody>
      </p:sp>
    </p:spTree>
    <p:extLst>
      <p:ext uri="{BB962C8B-B14F-4D97-AF65-F5344CB8AC3E}">
        <p14:creationId xmlns:p14="http://schemas.microsoft.com/office/powerpoint/2010/main" val="28067575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xOverObj">
  <p:cSld name="標題及文字在物件之上">
    <p:spTree>
      <p:nvGrpSpPr>
        <p:cNvPr id="1" name=""/>
        <p:cNvGrpSpPr/>
        <p:nvPr/>
      </p:nvGrpSpPr>
      <p:grpSpPr>
        <a:xfrm>
          <a:off x="0" y="0"/>
          <a:ext cx="0" cy="0"/>
          <a:chOff x="0" y="0"/>
          <a:chExt cx="0" cy="0"/>
        </a:xfrm>
      </p:grpSpPr>
      <p:sp>
        <p:nvSpPr>
          <p:cNvPr id="2" name="標題 1"/>
          <p:cNvSpPr>
            <a:spLocks noGrp="1"/>
          </p:cNvSpPr>
          <p:nvPr>
            <p:ph type="title"/>
          </p:nvPr>
        </p:nvSpPr>
        <p:spPr>
          <a:xfrm>
            <a:off x="4787901" y="115891"/>
            <a:ext cx="4356100" cy="649287"/>
          </a:xfrm>
        </p:spPr>
        <p:txBody>
          <a:bodyPr/>
          <a:lstStyle/>
          <a:p>
            <a:r>
              <a:rPr lang="zh-TW" altLang="en-US"/>
              <a:t>按一下以編輯母片標題樣式</a:t>
            </a:r>
          </a:p>
        </p:txBody>
      </p:sp>
      <p:sp>
        <p:nvSpPr>
          <p:cNvPr id="3" name="文字版面配置區 2"/>
          <p:cNvSpPr>
            <a:spLocks noGrp="1"/>
          </p:cNvSpPr>
          <p:nvPr>
            <p:ph type="body" sz="half" idx="1"/>
          </p:nvPr>
        </p:nvSpPr>
        <p:spPr>
          <a:xfrm>
            <a:off x="250832" y="981075"/>
            <a:ext cx="8424863" cy="2300288"/>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250832" y="3433777"/>
            <a:ext cx="8424863" cy="2300287"/>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5"/>
          <p:cNvSpPr>
            <a:spLocks noGrp="1" noChangeArrowheads="1"/>
          </p:cNvSpPr>
          <p:nvPr>
            <p:ph type="sldNum" sz="quarter" idx="10"/>
          </p:nvPr>
        </p:nvSpPr>
        <p:spPr/>
        <p:txBody>
          <a:bodyPr/>
          <a:lstStyle>
            <a:lvl1pPr>
              <a:defRPr smtClean="0"/>
            </a:lvl1pPr>
          </a:lstStyle>
          <a:p>
            <a:pPr>
              <a:defRPr/>
            </a:pPr>
            <a:fld id="{4ECDF5BD-4843-4E5D-B771-9ADDB761A33E}" type="slidenum">
              <a:rPr lang="en-US" altLang="zh-TW"/>
              <a:pPr>
                <a:defRPr/>
              </a:pPr>
              <a:t>‹#›</a:t>
            </a:fld>
            <a:endParaRPr lang="en-US" altLang="zh-TW"/>
          </a:p>
        </p:txBody>
      </p:sp>
    </p:spTree>
    <p:extLst>
      <p:ext uri="{BB962C8B-B14F-4D97-AF65-F5344CB8AC3E}">
        <p14:creationId xmlns:p14="http://schemas.microsoft.com/office/powerpoint/2010/main" val="7544799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bl">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4787901" y="115891"/>
            <a:ext cx="4356100" cy="649287"/>
          </a:xfrm>
        </p:spPr>
        <p:txBody>
          <a:bodyPr/>
          <a:lstStyle/>
          <a:p>
            <a:r>
              <a:rPr lang="zh-TW" altLang="en-US"/>
              <a:t>按一下以編輯母片標題樣式</a:t>
            </a:r>
          </a:p>
        </p:txBody>
      </p:sp>
      <p:sp>
        <p:nvSpPr>
          <p:cNvPr id="3" name="表格版面配置區 2"/>
          <p:cNvSpPr>
            <a:spLocks noGrp="1"/>
          </p:cNvSpPr>
          <p:nvPr>
            <p:ph type="tbl" idx="1"/>
          </p:nvPr>
        </p:nvSpPr>
        <p:spPr>
          <a:xfrm>
            <a:off x="250832" y="981089"/>
            <a:ext cx="8424863" cy="4752975"/>
          </a:xfrm>
          <a:prstGeom prst="rect">
            <a:avLst/>
          </a:prstGeom>
        </p:spPr>
        <p:txBody>
          <a:bodyPr/>
          <a:lstStyle/>
          <a:p>
            <a:pPr lvl="0"/>
            <a:r>
              <a:rPr lang="zh-TW" altLang="en-US" noProof="0"/>
              <a:t>按一下圖示以新增表格</a:t>
            </a:r>
          </a:p>
        </p:txBody>
      </p:sp>
      <p:sp>
        <p:nvSpPr>
          <p:cNvPr id="4" name="Rectangle 5"/>
          <p:cNvSpPr>
            <a:spLocks noGrp="1" noChangeArrowheads="1"/>
          </p:cNvSpPr>
          <p:nvPr>
            <p:ph type="sldNum" sz="quarter" idx="10"/>
          </p:nvPr>
        </p:nvSpPr>
        <p:spPr>
          <a:xfrm>
            <a:off x="8664706" y="6597366"/>
            <a:ext cx="468313" cy="365125"/>
          </a:xfrm>
        </p:spPr>
        <p:txBody>
          <a:bodyPr/>
          <a:lstStyle>
            <a:lvl1pPr>
              <a:defRPr smtClean="0"/>
            </a:lvl1pPr>
          </a:lstStyle>
          <a:p>
            <a:pPr>
              <a:defRPr/>
            </a:pPr>
            <a:fld id="{3B44FE57-0A13-4B52-9F9C-C9C4071F5BA0}" type="slidenum">
              <a:rPr lang="en-US" altLang="zh-TW"/>
              <a:pPr>
                <a:defRPr/>
              </a:pPr>
              <a:t>‹#›</a:t>
            </a:fld>
            <a:endParaRPr lang="en-US" altLang="zh-TW"/>
          </a:p>
        </p:txBody>
      </p:sp>
    </p:spTree>
    <p:extLst>
      <p:ext uri="{BB962C8B-B14F-4D97-AF65-F5344CB8AC3E}">
        <p14:creationId xmlns:p14="http://schemas.microsoft.com/office/powerpoint/2010/main" val="38909378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xfrm>
            <a:off x="8675694" y="6597366"/>
            <a:ext cx="468313" cy="365125"/>
          </a:xfrm>
        </p:spPr>
        <p:txBody>
          <a:bodyPr/>
          <a:lstStyle>
            <a:lvl1pPr>
              <a:defRPr smtClean="0"/>
            </a:lvl1pPr>
          </a:lstStyle>
          <a:p>
            <a:pPr>
              <a:defRPr/>
            </a:pPr>
            <a:fld id="{367E42F1-4683-4762-82DD-870E43993DC7}" type="slidenum">
              <a:rPr lang="en-US" altLang="zh-TW"/>
              <a:pPr>
                <a:defRPr/>
              </a:pPr>
              <a:t>‹#›</a:t>
            </a:fld>
            <a:endParaRPr lang="en-US" altLang="zh-TW"/>
          </a:p>
        </p:txBody>
      </p:sp>
    </p:spTree>
    <p:extLst>
      <p:ext uri="{BB962C8B-B14F-4D97-AF65-F5344CB8AC3E}">
        <p14:creationId xmlns:p14="http://schemas.microsoft.com/office/powerpoint/2010/main" val="6284582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5"/>
          <p:cNvSpPr>
            <a:spLocks noGrp="1" noChangeArrowheads="1"/>
          </p:cNvSpPr>
          <p:nvPr>
            <p:ph type="sldNum" sz="quarter" idx="10"/>
          </p:nvPr>
        </p:nvSpPr>
        <p:spPr>
          <a:xfrm>
            <a:off x="8675694" y="6597366"/>
            <a:ext cx="468313" cy="365125"/>
          </a:xfrm>
        </p:spPr>
        <p:txBody>
          <a:bodyPr/>
          <a:lstStyle>
            <a:lvl1pPr>
              <a:defRPr smtClean="0"/>
            </a:lvl1pPr>
          </a:lstStyle>
          <a:p>
            <a:pPr>
              <a:defRPr/>
            </a:pPr>
            <a:fld id="{CD81F799-F67D-496A-8E7F-21E0E21A9165}" type="slidenum">
              <a:rPr lang="en-US" altLang="zh-TW"/>
              <a:pPr>
                <a:defRPr/>
              </a:pPr>
              <a:t>‹#›</a:t>
            </a:fld>
            <a:endParaRPr lang="en-US" altLang="zh-TW"/>
          </a:p>
        </p:txBody>
      </p:sp>
    </p:spTree>
    <p:extLst>
      <p:ext uri="{BB962C8B-B14F-4D97-AF65-F5344CB8AC3E}">
        <p14:creationId xmlns:p14="http://schemas.microsoft.com/office/powerpoint/2010/main" val="29359148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1_標題投影片">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1475656" y="3501008"/>
            <a:ext cx="6400800" cy="1752600"/>
          </a:xfrm>
          <a:prstGeom prst="rect">
            <a:avLst/>
          </a:prstGeom>
        </p:spPr>
        <p:txBody>
          <a:bodyPr>
            <a:normAutofit/>
          </a:bodyPr>
          <a:lstStyle>
            <a:lvl1pPr marL="0" indent="0" algn="ctr">
              <a:buNone/>
              <a:defRPr sz="36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
        <p:nvSpPr>
          <p:cNvPr id="7" name="標題 6"/>
          <p:cNvSpPr>
            <a:spLocks noGrp="1"/>
          </p:cNvSpPr>
          <p:nvPr>
            <p:ph type="title"/>
          </p:nvPr>
        </p:nvSpPr>
        <p:spPr>
          <a:xfrm>
            <a:off x="899592" y="2204864"/>
            <a:ext cx="7560840" cy="936104"/>
          </a:xfrm>
        </p:spPr>
        <p:txBody>
          <a:bodyPr>
            <a:normAutofit/>
          </a:bodyPr>
          <a:lstStyle>
            <a:lvl1pPr>
              <a:defRPr sz="4800">
                <a:solidFill>
                  <a:schemeClr val="tx1"/>
                </a:solidFill>
              </a:defRPr>
            </a:lvl1pPr>
          </a:lstStyle>
          <a:p>
            <a:r>
              <a:rPr lang="zh-TW" altLang="en-US"/>
              <a:t>按一下以編輯母片標題樣式</a:t>
            </a:r>
            <a:endParaRPr lang="zh-TW" altLang="en-US" dirty="0"/>
          </a:p>
        </p:txBody>
      </p:sp>
      <p:sp>
        <p:nvSpPr>
          <p:cNvPr id="4" name="投影片編號版面配置區 5"/>
          <p:cNvSpPr>
            <a:spLocks noGrp="1"/>
          </p:cNvSpPr>
          <p:nvPr>
            <p:ph type="sldNum" sz="quarter" idx="10"/>
          </p:nvPr>
        </p:nvSpPr>
        <p:spPr>
          <a:xfrm>
            <a:off x="8675694" y="6597366"/>
            <a:ext cx="468313" cy="365125"/>
          </a:xfrm>
        </p:spPr>
        <p:txBody>
          <a:bodyPr/>
          <a:lstStyle>
            <a:lvl1pPr>
              <a:defRPr/>
            </a:lvl1pPr>
          </a:lstStyle>
          <a:p>
            <a:pPr>
              <a:defRPr/>
            </a:pPr>
            <a:fld id="{621FD9C3-7A3C-4036-A18C-41473BB7CAFB}" type="slidenum">
              <a:rPr lang="en-US" altLang="zh-TW"/>
              <a:pPr>
                <a:defRPr/>
              </a:pPr>
              <a:t>‹#›</a:t>
            </a:fld>
            <a:endParaRPr lang="en-US" altLang="zh-TW"/>
          </a:p>
        </p:txBody>
      </p:sp>
    </p:spTree>
    <p:extLst>
      <p:ext uri="{BB962C8B-B14F-4D97-AF65-F5344CB8AC3E}">
        <p14:creationId xmlns:p14="http://schemas.microsoft.com/office/powerpoint/2010/main" val="37069022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自訂版面配置">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zh-TW" altLang="en-US" dirty="0"/>
          </a:p>
        </p:txBody>
      </p:sp>
      <p:sp>
        <p:nvSpPr>
          <p:cNvPr id="3" name="投影片編號版面配置區 5"/>
          <p:cNvSpPr>
            <a:spLocks noGrp="1"/>
          </p:cNvSpPr>
          <p:nvPr>
            <p:ph type="sldNum" sz="quarter" idx="10"/>
          </p:nvPr>
        </p:nvSpPr>
        <p:spPr>
          <a:xfrm>
            <a:off x="8675694" y="6597366"/>
            <a:ext cx="468313" cy="365125"/>
          </a:xfrm>
        </p:spPr>
        <p:txBody>
          <a:bodyPr/>
          <a:lstStyle>
            <a:lvl1pPr>
              <a:defRPr/>
            </a:lvl1pPr>
          </a:lstStyle>
          <a:p>
            <a:pPr>
              <a:defRPr/>
            </a:pPr>
            <a:fld id="{F149DCDF-A911-4C6B-997F-EC00B8291903}" type="slidenum">
              <a:rPr lang="en-US" altLang="zh-TW"/>
              <a:pPr>
                <a:defRPr/>
              </a:pPr>
              <a:t>‹#›</a:t>
            </a:fld>
            <a:endParaRPr lang="en-US" altLang="zh-TW"/>
          </a:p>
        </p:txBody>
      </p:sp>
    </p:spTree>
    <p:extLst>
      <p:ext uri="{BB962C8B-B14F-4D97-AF65-F5344CB8AC3E}">
        <p14:creationId xmlns:p14="http://schemas.microsoft.com/office/powerpoint/2010/main" val="257649127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1_自訂版面配置">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投影片編號版面配置區 5"/>
          <p:cNvSpPr>
            <a:spLocks noGrp="1"/>
          </p:cNvSpPr>
          <p:nvPr>
            <p:ph type="sldNum" sz="quarter" idx="10"/>
          </p:nvPr>
        </p:nvSpPr>
        <p:spPr>
          <a:xfrm>
            <a:off x="8675694" y="6597366"/>
            <a:ext cx="468313" cy="365125"/>
          </a:xfrm>
        </p:spPr>
        <p:txBody>
          <a:bodyPr/>
          <a:lstStyle>
            <a:lvl1pPr>
              <a:defRPr/>
            </a:lvl1pPr>
          </a:lstStyle>
          <a:p>
            <a:pPr>
              <a:defRPr/>
            </a:pPr>
            <a:fld id="{F682C65D-5D1F-4740-A8BD-7FC8F7DD79F0}" type="slidenum">
              <a:rPr lang="en-US" altLang="zh-TW"/>
              <a:pPr>
                <a:defRPr/>
              </a:pPr>
              <a:t>‹#›</a:t>
            </a:fld>
            <a:endParaRPr lang="en-US" altLang="zh-TW"/>
          </a:p>
        </p:txBody>
      </p:sp>
    </p:spTree>
    <p:extLst>
      <p:ext uri="{BB962C8B-B14F-4D97-AF65-F5344CB8AC3E}">
        <p14:creationId xmlns:p14="http://schemas.microsoft.com/office/powerpoint/2010/main" val="2329470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2_自訂版面配置">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zh-TW" altLang="en-US" dirty="0"/>
          </a:p>
        </p:txBody>
      </p:sp>
      <p:sp>
        <p:nvSpPr>
          <p:cNvPr id="3" name="投影片編號版面配置區 5"/>
          <p:cNvSpPr>
            <a:spLocks noGrp="1"/>
          </p:cNvSpPr>
          <p:nvPr>
            <p:ph type="sldNum" sz="quarter" idx="10"/>
          </p:nvPr>
        </p:nvSpPr>
        <p:spPr/>
        <p:txBody>
          <a:bodyPr/>
          <a:lstStyle>
            <a:lvl1pPr>
              <a:defRPr/>
            </a:lvl1pPr>
          </a:lstStyle>
          <a:p>
            <a:pPr>
              <a:defRPr/>
            </a:pPr>
            <a:fld id="{8721795E-9E7C-48C2-B972-B430ED9A016E}" type="slidenum">
              <a:rPr lang="en-US" altLang="zh-TW"/>
              <a:pPr>
                <a:defRPr/>
              </a:pPr>
              <a:t>‹#›</a:t>
            </a:fld>
            <a:endParaRPr lang="en-US" altLang="zh-TW"/>
          </a:p>
        </p:txBody>
      </p:sp>
    </p:spTree>
    <p:extLst>
      <p:ext uri="{BB962C8B-B14F-4D97-AF65-F5344CB8AC3E}">
        <p14:creationId xmlns:p14="http://schemas.microsoft.com/office/powerpoint/2010/main" val="249695082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143000" y="1122363"/>
            <a:ext cx="6858000" cy="23876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13EF955D-EA74-4582-90D8-F8BEB56E7DD4}" type="datetimeFigureOut">
              <a:rPr lang="zh-TW" altLang="en-US" smtClean="0"/>
              <a:t>2026/8/20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B03C5EC-E52E-4611-9A7A-91B3A25DCA2A}" type="slidenum">
              <a:rPr lang="zh-TW" altLang="en-US" smtClean="0"/>
              <a:t>‹#›</a:t>
            </a:fld>
            <a:endParaRPr lang="zh-TW" altLang="en-US"/>
          </a:p>
        </p:txBody>
      </p:sp>
    </p:spTree>
    <p:extLst>
      <p:ext uri="{BB962C8B-B14F-4D97-AF65-F5344CB8AC3E}">
        <p14:creationId xmlns:p14="http://schemas.microsoft.com/office/powerpoint/2010/main" val="3844304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lank white">
    <p:bg>
      <p:bgPr>
        <a:solidFill>
          <a:srgbClr val="FFFFFF"/>
        </a:solidFill>
        <a:effectLst/>
      </p:bgPr>
    </p:bg>
    <p:spTree>
      <p:nvGrpSpPr>
        <p:cNvPr id="1" name=""/>
        <p:cNvGrpSpPr/>
        <p:nvPr/>
      </p:nvGrpSpPr>
      <p:grpSpPr>
        <a:xfrm>
          <a:off x="0" y="0"/>
          <a:ext cx="0" cy="0"/>
          <a:chOff x="0" y="0"/>
          <a:chExt cx="0" cy="0"/>
        </a:xfrm>
      </p:grpSpPr>
      <p:sp>
        <p:nvSpPr>
          <p:cNvPr id="76" name="Slide Number"/>
          <p:cNvSpPr txBox="1">
            <a:spLocks noGrp="1"/>
          </p:cNvSpPr>
          <p:nvPr>
            <p:ph type="sldNum" sz="quarter" idx="2"/>
          </p:nvPr>
        </p:nvSpPr>
        <p:spPr>
          <a:xfrm>
            <a:off x="8244408" y="6309320"/>
            <a:ext cx="430870" cy="395604"/>
          </a:xfrm>
          <a:prstGeom prst="rect">
            <a:avLst/>
          </a:prstGeom>
        </p:spPr>
        <p:txBody>
          <a:bodyPr/>
          <a:lstStyle>
            <a:lvl1pPr>
              <a:defRPr b="1">
                <a:solidFill>
                  <a:schemeClr val="bg2"/>
                </a:solidFill>
              </a:defRPr>
            </a:lvl1pPr>
          </a:lstStyle>
          <a:p>
            <a:pPr marL="0" marR="0" lvl="0" indent="0" algn="l" defTabSz="880139" rtl="0" eaLnBrk="1" fontAlgn="auto" latinLnBrk="0" hangingPunct="1">
              <a:lnSpc>
                <a:spcPct val="100000"/>
              </a:lnSpc>
              <a:spcBef>
                <a:spcPts val="0"/>
              </a:spcBef>
              <a:spcAft>
                <a:spcPts val="0"/>
              </a:spcAft>
              <a:buClrTx/>
              <a:buSzTx/>
              <a:buFontTx/>
              <a:buNone/>
              <a:tabLst/>
              <a:defRPr/>
            </a:pPr>
            <a:fld id="{576500F3-0FA0-4E57-BBF0-E04E1CF73866}" type="slidenum">
              <a:rPr kumimoji="0" lang="zh-TW" altLang="en-US" sz="3600" b="1" i="0" u="none" strike="noStrike" kern="1200" cap="none" spc="0" normalizeH="0" baseline="0" noProof="0" smtClean="0">
                <a:ln>
                  <a:noFill/>
                </a:ln>
                <a:solidFill>
                  <a:srgbClr val="53585F"/>
                </a:solidFill>
                <a:effectLst/>
                <a:uLnTx/>
                <a:uFillTx/>
                <a:latin typeface="微軟正黑體" panose="020B0604030504040204" pitchFamily="34" charset="-120"/>
                <a:ea typeface="微軟正黑體" panose="020B0604030504040204" pitchFamily="34" charset="-120"/>
                <a:sym typeface="Gill Sans"/>
              </a:rPr>
              <a:pPr marL="0" marR="0" lvl="0" indent="0" algn="l" defTabSz="880139" rtl="0" eaLnBrk="1" fontAlgn="auto" latinLnBrk="0" hangingPunct="1">
                <a:lnSpc>
                  <a:spcPct val="100000"/>
                </a:lnSpc>
                <a:spcBef>
                  <a:spcPts val="0"/>
                </a:spcBef>
                <a:spcAft>
                  <a:spcPts val="0"/>
                </a:spcAft>
                <a:buClrTx/>
                <a:buSzTx/>
                <a:buFontTx/>
                <a:buNone/>
                <a:tabLst/>
                <a:defRPr/>
              </a:pPr>
              <a:t>‹#›</a:t>
            </a:fld>
            <a:endParaRPr kumimoji="0" lang="zh-TW" altLang="en-US" sz="3600" b="1" i="0" u="none" strike="noStrike" kern="1200" cap="none" spc="0" normalizeH="0" baseline="0" noProof="0" dirty="0">
              <a:ln>
                <a:noFill/>
              </a:ln>
              <a:solidFill>
                <a:srgbClr val="53585F"/>
              </a:solidFill>
              <a:effectLst/>
              <a:uLnTx/>
              <a:uFillTx/>
              <a:latin typeface="微軟正黑體" panose="020B0604030504040204" pitchFamily="34" charset="-120"/>
              <a:ea typeface="微軟正黑體" panose="020B0604030504040204" pitchFamily="34" charset="-120"/>
              <a:sym typeface="Gill Sans"/>
            </a:endParaRPr>
          </a:p>
        </p:txBody>
      </p:sp>
      <p:pic>
        <p:nvPicPr>
          <p:cNvPr id="3" name="Asset 4.png" descr="Asset 4.png"/>
          <p:cNvPicPr>
            <a:picLocks noChangeAspect="1"/>
          </p:cNvPicPr>
          <p:nvPr userDrawn="1"/>
        </p:nvPicPr>
        <p:blipFill rotWithShape="1">
          <a:blip r:embed="rId2"/>
          <a:srcRect t="34381"/>
          <a:stretch/>
        </p:blipFill>
        <p:spPr>
          <a:xfrm>
            <a:off x="0" y="0"/>
            <a:ext cx="3993123" cy="5549554"/>
          </a:xfrm>
          <a:prstGeom prst="rect">
            <a:avLst/>
          </a:prstGeom>
          <a:noFill/>
          <a:ln>
            <a:noFill/>
          </a:ln>
        </p:spPr>
      </p:pic>
      <p:sp>
        <p:nvSpPr>
          <p:cNvPr id="2" name="標題 1"/>
          <p:cNvSpPr>
            <a:spLocks noGrp="1"/>
          </p:cNvSpPr>
          <p:nvPr>
            <p:ph type="title"/>
          </p:nvPr>
        </p:nvSpPr>
        <p:spPr>
          <a:xfrm>
            <a:off x="0" y="1124744"/>
            <a:ext cx="3993123" cy="1105219"/>
          </a:xfrm>
        </p:spPr>
        <p:txBody>
          <a:bodyPr/>
          <a:lstStyle>
            <a:lvl1pPr algn="ctr">
              <a:defRPr>
                <a:solidFill>
                  <a:schemeClr val="tx1"/>
                </a:solidFill>
              </a:defRPr>
            </a:lvl1pPr>
          </a:lstStyle>
          <a:p>
            <a:r>
              <a:rPr lang="zh-TW" altLang="en-US" dirty="0"/>
              <a:t>按一下以編輯母片標題樣式</a:t>
            </a:r>
          </a:p>
        </p:txBody>
      </p:sp>
    </p:spTree>
    <p:extLst>
      <p:ext uri="{BB962C8B-B14F-4D97-AF65-F5344CB8AC3E}">
        <p14:creationId xmlns:p14="http://schemas.microsoft.com/office/powerpoint/2010/main" val="2591330988"/>
      </p:ext>
    </p:extLst>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13EF955D-EA74-4582-90D8-F8BEB56E7DD4}" type="datetimeFigureOut">
              <a:rPr lang="zh-TW" altLang="en-US" smtClean="0"/>
              <a:t>2026/8/20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B03C5EC-E52E-4611-9A7A-91B3A25DCA2A}" type="slidenum">
              <a:rPr lang="zh-TW" altLang="en-US" smtClean="0"/>
              <a:t>‹#›</a:t>
            </a:fld>
            <a:endParaRPr lang="zh-TW" altLang="en-US"/>
          </a:p>
        </p:txBody>
      </p:sp>
    </p:spTree>
    <p:extLst>
      <p:ext uri="{BB962C8B-B14F-4D97-AF65-F5344CB8AC3E}">
        <p14:creationId xmlns:p14="http://schemas.microsoft.com/office/powerpoint/2010/main" val="174919396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623888" y="1709738"/>
            <a:ext cx="78867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p:txBody>
          <a:bodyPr/>
          <a:lstStyle/>
          <a:p>
            <a:fld id="{13EF955D-EA74-4582-90D8-F8BEB56E7DD4}" type="datetimeFigureOut">
              <a:rPr lang="zh-TW" altLang="en-US" smtClean="0"/>
              <a:t>2026/8/20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B03C5EC-E52E-4611-9A7A-91B3A25DCA2A}" type="slidenum">
              <a:rPr lang="zh-TW" altLang="en-US" smtClean="0"/>
              <a:t>‹#›</a:t>
            </a:fld>
            <a:endParaRPr lang="zh-TW" altLang="en-US"/>
          </a:p>
        </p:txBody>
      </p:sp>
    </p:spTree>
    <p:extLst>
      <p:ext uri="{BB962C8B-B14F-4D97-AF65-F5344CB8AC3E}">
        <p14:creationId xmlns:p14="http://schemas.microsoft.com/office/powerpoint/2010/main" val="335976061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628650" y="1825625"/>
            <a:ext cx="386715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825625"/>
            <a:ext cx="386715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13EF955D-EA74-4582-90D8-F8BEB56E7DD4}" type="datetimeFigureOut">
              <a:rPr lang="zh-TW" altLang="en-US" smtClean="0"/>
              <a:t>2026/8/20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B03C5EC-E52E-4611-9A7A-91B3A25DCA2A}" type="slidenum">
              <a:rPr lang="zh-TW" altLang="en-US" smtClean="0"/>
              <a:t>‹#›</a:t>
            </a:fld>
            <a:endParaRPr lang="zh-TW" altLang="en-US"/>
          </a:p>
        </p:txBody>
      </p:sp>
    </p:spTree>
    <p:extLst>
      <p:ext uri="{BB962C8B-B14F-4D97-AF65-F5344CB8AC3E}">
        <p14:creationId xmlns:p14="http://schemas.microsoft.com/office/powerpoint/2010/main" val="331404742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30238" y="365125"/>
            <a:ext cx="78867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630238" y="2505075"/>
            <a:ext cx="386873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4629150" y="2505075"/>
            <a:ext cx="38877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13EF955D-EA74-4582-90D8-F8BEB56E7DD4}" type="datetimeFigureOut">
              <a:rPr lang="zh-TW" altLang="en-US" smtClean="0"/>
              <a:t>2026/8/20</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BB03C5EC-E52E-4611-9A7A-91B3A25DCA2A}" type="slidenum">
              <a:rPr lang="zh-TW" altLang="en-US" smtClean="0"/>
              <a:t>‹#›</a:t>
            </a:fld>
            <a:endParaRPr lang="zh-TW" altLang="en-US"/>
          </a:p>
        </p:txBody>
      </p:sp>
    </p:spTree>
    <p:extLst>
      <p:ext uri="{BB962C8B-B14F-4D97-AF65-F5344CB8AC3E}">
        <p14:creationId xmlns:p14="http://schemas.microsoft.com/office/powerpoint/2010/main" val="66026162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13EF955D-EA74-4582-90D8-F8BEB56E7DD4}" type="datetimeFigureOut">
              <a:rPr lang="zh-TW" altLang="en-US" smtClean="0"/>
              <a:t>2026/8/20</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BB03C5EC-E52E-4611-9A7A-91B3A25DCA2A}" type="slidenum">
              <a:rPr lang="zh-TW" altLang="en-US" smtClean="0"/>
              <a:t>‹#›</a:t>
            </a:fld>
            <a:endParaRPr lang="zh-TW" altLang="en-US"/>
          </a:p>
        </p:txBody>
      </p:sp>
    </p:spTree>
    <p:extLst>
      <p:ext uri="{BB962C8B-B14F-4D97-AF65-F5344CB8AC3E}">
        <p14:creationId xmlns:p14="http://schemas.microsoft.com/office/powerpoint/2010/main" val="17396188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13EF955D-EA74-4582-90D8-F8BEB56E7DD4}" type="datetimeFigureOut">
              <a:rPr lang="zh-TW" altLang="en-US" smtClean="0"/>
              <a:t>2026/8/20</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BB03C5EC-E52E-4611-9A7A-91B3A25DCA2A}" type="slidenum">
              <a:rPr lang="zh-TW" altLang="en-US" smtClean="0"/>
              <a:t>‹#›</a:t>
            </a:fld>
            <a:endParaRPr lang="zh-TW" altLang="en-US"/>
          </a:p>
        </p:txBody>
      </p:sp>
    </p:spTree>
    <p:extLst>
      <p:ext uri="{BB962C8B-B14F-4D97-AF65-F5344CB8AC3E}">
        <p14:creationId xmlns:p14="http://schemas.microsoft.com/office/powerpoint/2010/main" val="115765382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p:txBody>
          <a:bodyPr/>
          <a:lstStyle/>
          <a:p>
            <a:fld id="{13EF955D-EA74-4582-90D8-F8BEB56E7DD4}" type="datetimeFigureOut">
              <a:rPr lang="zh-TW" altLang="en-US" smtClean="0"/>
              <a:t>2026/8/20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B03C5EC-E52E-4611-9A7A-91B3A25DCA2A}" type="slidenum">
              <a:rPr lang="zh-TW" altLang="en-US" smtClean="0"/>
              <a:t>‹#›</a:t>
            </a:fld>
            <a:endParaRPr lang="zh-TW" altLang="en-US"/>
          </a:p>
        </p:txBody>
      </p:sp>
    </p:spTree>
    <p:extLst>
      <p:ext uri="{BB962C8B-B14F-4D97-AF65-F5344CB8AC3E}">
        <p14:creationId xmlns:p14="http://schemas.microsoft.com/office/powerpoint/2010/main" val="10944505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p:txBody>
          <a:bodyPr/>
          <a:lstStyle/>
          <a:p>
            <a:fld id="{13EF955D-EA74-4582-90D8-F8BEB56E7DD4}" type="datetimeFigureOut">
              <a:rPr lang="zh-TW" altLang="en-US" smtClean="0"/>
              <a:t>2026/8/20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B03C5EC-E52E-4611-9A7A-91B3A25DCA2A}" type="slidenum">
              <a:rPr lang="zh-TW" altLang="en-US" smtClean="0"/>
              <a:t>‹#›</a:t>
            </a:fld>
            <a:endParaRPr lang="zh-TW" altLang="en-US"/>
          </a:p>
        </p:txBody>
      </p:sp>
    </p:spTree>
    <p:extLst>
      <p:ext uri="{BB962C8B-B14F-4D97-AF65-F5344CB8AC3E}">
        <p14:creationId xmlns:p14="http://schemas.microsoft.com/office/powerpoint/2010/main" val="277279130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13EF955D-EA74-4582-90D8-F8BEB56E7DD4}" type="datetimeFigureOut">
              <a:rPr lang="zh-TW" altLang="en-US" smtClean="0"/>
              <a:t>2026/8/20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B03C5EC-E52E-4611-9A7A-91B3A25DCA2A}" type="slidenum">
              <a:rPr lang="zh-TW" altLang="en-US" smtClean="0"/>
              <a:t>‹#›</a:t>
            </a:fld>
            <a:endParaRPr lang="zh-TW" altLang="en-US"/>
          </a:p>
        </p:txBody>
      </p:sp>
    </p:spTree>
    <p:extLst>
      <p:ext uri="{BB962C8B-B14F-4D97-AF65-F5344CB8AC3E}">
        <p14:creationId xmlns:p14="http://schemas.microsoft.com/office/powerpoint/2010/main" val="241852277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43675" y="365125"/>
            <a:ext cx="1971675"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628650" y="365125"/>
            <a:ext cx="5762625"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13EF955D-EA74-4582-90D8-F8BEB56E7DD4}" type="datetimeFigureOut">
              <a:rPr lang="zh-TW" altLang="en-US" smtClean="0"/>
              <a:t>2026/8/20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B03C5EC-E52E-4611-9A7A-91B3A25DCA2A}" type="slidenum">
              <a:rPr lang="zh-TW" altLang="en-US" smtClean="0"/>
              <a:t>‹#›</a:t>
            </a:fld>
            <a:endParaRPr lang="zh-TW" altLang="en-US"/>
          </a:p>
        </p:txBody>
      </p:sp>
    </p:spTree>
    <p:extLst>
      <p:ext uri="{BB962C8B-B14F-4D97-AF65-F5344CB8AC3E}">
        <p14:creationId xmlns:p14="http://schemas.microsoft.com/office/powerpoint/2010/main" val="31596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reserve="1">
  <p:cSld name="Blank Yellow">
    <p:bg>
      <p:bgPr>
        <a:solidFill>
          <a:srgbClr val="F9B900"/>
        </a:solidFill>
        <a:effectLst/>
      </p:bgPr>
    </p:bg>
    <p:spTree>
      <p:nvGrpSpPr>
        <p:cNvPr id="1" name=""/>
        <p:cNvGrpSpPr/>
        <p:nvPr/>
      </p:nvGrpSpPr>
      <p:grpSpPr>
        <a:xfrm>
          <a:off x="0" y="0"/>
          <a:ext cx="0" cy="0"/>
          <a:chOff x="0" y="0"/>
          <a:chExt cx="0" cy="0"/>
        </a:xfrm>
      </p:grpSpPr>
      <p:sp>
        <p:nvSpPr>
          <p:cNvPr id="83" name="Slide Number"/>
          <p:cNvSpPr txBox="1">
            <a:spLocks noGrp="1"/>
          </p:cNvSpPr>
          <p:nvPr>
            <p:ph type="sldNum" sz="quarter" idx="2"/>
          </p:nvPr>
        </p:nvSpPr>
        <p:spPr>
          <a:xfrm>
            <a:off x="4429679" y="6509742"/>
            <a:ext cx="275713" cy="272186"/>
          </a:xfrm>
          <a:prstGeom prst="rect">
            <a:avLst/>
          </a:prstGeom>
        </p:spPr>
        <p:txBody>
          <a:bodyPr lIns="35717" tIns="35717" rIns="35717" bIns="35717"/>
          <a:lstStyle>
            <a:lvl1pPr defTabSz="410751">
              <a:defRPr sz="1300">
                <a:solidFill>
                  <a:srgbClr val="FFFFFF"/>
                </a:solidFill>
                <a:latin typeface="Helvetica Light"/>
                <a:ea typeface="Helvetica Light"/>
                <a:cs typeface="Helvetica Light"/>
                <a:sym typeface="Helvetica Light"/>
              </a:defRPr>
            </a:lvl1pPr>
          </a:lstStyle>
          <a:p>
            <a:pPr marL="0" marR="0" lvl="0" indent="0" algn="l" defTabSz="410751" rtl="0" eaLnBrk="1" fontAlgn="auto" latinLnBrk="0" hangingPunct="1">
              <a:lnSpc>
                <a:spcPct val="100000"/>
              </a:lnSpc>
              <a:spcBef>
                <a:spcPts val="0"/>
              </a:spcBef>
              <a:spcAft>
                <a:spcPts val="0"/>
              </a:spcAft>
              <a:buClrTx/>
              <a:buSzTx/>
              <a:buFontTx/>
              <a:buNone/>
              <a:tabLst/>
              <a:defRPr/>
            </a:pPr>
            <a:fld id="{576500F3-0FA0-4E57-BBF0-E04E1CF73866}" type="slidenum">
              <a:rPr kumimoji="0" lang="zh-TW" altLang="en-US" sz="1300" b="1" i="0" u="none" strike="noStrike" kern="1200" cap="none" spc="0" normalizeH="0" baseline="0" noProof="0" smtClean="0">
                <a:ln>
                  <a:noFill/>
                </a:ln>
                <a:solidFill>
                  <a:srgbClr val="FFFFFF"/>
                </a:solidFill>
                <a:effectLst/>
                <a:uLnTx/>
                <a:uFillTx/>
                <a:latin typeface="Helvetica Light"/>
                <a:sym typeface="Helvetica Light"/>
              </a:rPr>
              <a:pPr marL="0" marR="0" lvl="0" indent="0" algn="l" defTabSz="410751" rtl="0" eaLnBrk="1" fontAlgn="auto" latinLnBrk="0" hangingPunct="1">
                <a:lnSpc>
                  <a:spcPct val="100000"/>
                </a:lnSpc>
                <a:spcBef>
                  <a:spcPts val="0"/>
                </a:spcBef>
                <a:spcAft>
                  <a:spcPts val="0"/>
                </a:spcAft>
                <a:buClrTx/>
                <a:buSzTx/>
                <a:buFontTx/>
                <a:buNone/>
                <a:tabLst/>
                <a:defRPr/>
              </a:pPr>
              <a:t>‹#›</a:t>
            </a:fld>
            <a:endParaRPr kumimoji="0" lang="zh-TW" altLang="en-US" sz="1300" b="1" i="0" u="none" strike="noStrike" kern="1200" cap="none" spc="0" normalizeH="0" baseline="0" noProof="0" dirty="0">
              <a:ln>
                <a:noFill/>
              </a:ln>
              <a:solidFill>
                <a:srgbClr val="FFFFFF"/>
              </a:solidFill>
              <a:effectLst/>
              <a:uLnTx/>
              <a:uFillTx/>
              <a:latin typeface="Helvetica Light"/>
              <a:sym typeface="Helvetica Light"/>
            </a:endParaRPr>
          </a:p>
        </p:txBody>
      </p:sp>
    </p:spTree>
    <p:extLst>
      <p:ext uri="{BB962C8B-B14F-4D97-AF65-F5344CB8AC3E}">
        <p14:creationId xmlns:p14="http://schemas.microsoft.com/office/powerpoint/2010/main" val="3386026793"/>
      </p:ext>
    </p:extLst>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B2AFC3C3-B175-4FD9-A85C-A1E260EAAD5C}" type="datetimeFigureOut">
              <a:rPr lang="zh-TW" altLang="en-US" smtClean="0"/>
              <a:t>2026/8/20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EBAE2F9-B93A-4800-AFAE-70843237EF4F}" type="slidenum">
              <a:rPr lang="zh-TW" altLang="en-US" smtClean="0"/>
              <a:t>‹#›</a:t>
            </a:fld>
            <a:endParaRPr lang="zh-TW" altLang="en-US"/>
          </a:p>
        </p:txBody>
      </p:sp>
    </p:spTree>
    <p:extLst>
      <p:ext uri="{BB962C8B-B14F-4D97-AF65-F5344CB8AC3E}">
        <p14:creationId xmlns:p14="http://schemas.microsoft.com/office/powerpoint/2010/main" val="397965875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B2AFC3C3-B175-4FD9-A85C-A1E260EAAD5C}" type="datetimeFigureOut">
              <a:rPr lang="zh-TW" altLang="en-US" smtClean="0"/>
              <a:t>2026/8/20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EBAE2F9-B93A-4800-AFAE-70843237EF4F}" type="slidenum">
              <a:rPr lang="zh-TW" altLang="en-US" smtClean="0"/>
              <a:t>‹#›</a:t>
            </a:fld>
            <a:endParaRPr lang="zh-TW" altLang="en-US"/>
          </a:p>
        </p:txBody>
      </p:sp>
    </p:spTree>
    <p:extLst>
      <p:ext uri="{BB962C8B-B14F-4D97-AF65-F5344CB8AC3E}">
        <p14:creationId xmlns:p14="http://schemas.microsoft.com/office/powerpoint/2010/main" val="14708864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B2AFC3C3-B175-4FD9-A85C-A1E260EAAD5C}" type="datetimeFigureOut">
              <a:rPr lang="zh-TW" altLang="en-US" smtClean="0"/>
              <a:t>2026/8/20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EBAE2F9-B93A-4800-AFAE-70843237EF4F}" type="slidenum">
              <a:rPr lang="zh-TW" altLang="en-US" smtClean="0"/>
              <a:t>‹#›</a:t>
            </a:fld>
            <a:endParaRPr lang="zh-TW" altLang="en-US"/>
          </a:p>
        </p:txBody>
      </p:sp>
    </p:spTree>
    <p:extLst>
      <p:ext uri="{BB962C8B-B14F-4D97-AF65-F5344CB8AC3E}">
        <p14:creationId xmlns:p14="http://schemas.microsoft.com/office/powerpoint/2010/main" val="278998776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B2AFC3C3-B175-4FD9-A85C-A1E260EAAD5C}" type="datetimeFigureOut">
              <a:rPr lang="zh-TW" altLang="en-US" smtClean="0"/>
              <a:t>2026/8/20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EBAE2F9-B93A-4800-AFAE-70843237EF4F}" type="slidenum">
              <a:rPr lang="zh-TW" altLang="en-US" smtClean="0"/>
              <a:t>‹#›</a:t>
            </a:fld>
            <a:endParaRPr lang="zh-TW" altLang="en-US"/>
          </a:p>
        </p:txBody>
      </p:sp>
    </p:spTree>
    <p:extLst>
      <p:ext uri="{BB962C8B-B14F-4D97-AF65-F5344CB8AC3E}">
        <p14:creationId xmlns:p14="http://schemas.microsoft.com/office/powerpoint/2010/main" val="28667061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B2AFC3C3-B175-4FD9-A85C-A1E260EAAD5C}" type="datetimeFigureOut">
              <a:rPr lang="zh-TW" altLang="en-US" smtClean="0"/>
              <a:t>2026/8/20</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3EBAE2F9-B93A-4800-AFAE-70843237EF4F}" type="slidenum">
              <a:rPr lang="zh-TW" altLang="en-US" smtClean="0"/>
              <a:t>‹#›</a:t>
            </a:fld>
            <a:endParaRPr lang="zh-TW" altLang="en-US"/>
          </a:p>
        </p:txBody>
      </p:sp>
    </p:spTree>
    <p:extLst>
      <p:ext uri="{BB962C8B-B14F-4D97-AF65-F5344CB8AC3E}">
        <p14:creationId xmlns:p14="http://schemas.microsoft.com/office/powerpoint/2010/main" val="210131962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B2AFC3C3-B175-4FD9-A85C-A1E260EAAD5C}" type="datetimeFigureOut">
              <a:rPr lang="zh-TW" altLang="en-US" smtClean="0"/>
              <a:t>2026/8/20</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3EBAE2F9-B93A-4800-AFAE-70843237EF4F}" type="slidenum">
              <a:rPr lang="zh-TW" altLang="en-US" smtClean="0"/>
              <a:t>‹#›</a:t>
            </a:fld>
            <a:endParaRPr lang="zh-TW" altLang="en-US"/>
          </a:p>
        </p:txBody>
      </p:sp>
    </p:spTree>
    <p:extLst>
      <p:ext uri="{BB962C8B-B14F-4D97-AF65-F5344CB8AC3E}">
        <p14:creationId xmlns:p14="http://schemas.microsoft.com/office/powerpoint/2010/main" val="133397534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B2AFC3C3-B175-4FD9-A85C-A1E260EAAD5C}" type="datetimeFigureOut">
              <a:rPr lang="zh-TW" altLang="en-US" smtClean="0"/>
              <a:t>2026/8/20</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3EBAE2F9-B93A-4800-AFAE-70843237EF4F}" type="slidenum">
              <a:rPr lang="zh-TW" altLang="en-US" smtClean="0"/>
              <a:t>‹#›</a:t>
            </a:fld>
            <a:endParaRPr lang="zh-TW" altLang="en-US"/>
          </a:p>
        </p:txBody>
      </p:sp>
    </p:spTree>
    <p:extLst>
      <p:ext uri="{BB962C8B-B14F-4D97-AF65-F5344CB8AC3E}">
        <p14:creationId xmlns:p14="http://schemas.microsoft.com/office/powerpoint/2010/main" val="11836862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B2AFC3C3-B175-4FD9-A85C-A1E260EAAD5C}" type="datetimeFigureOut">
              <a:rPr lang="zh-TW" altLang="en-US" smtClean="0"/>
              <a:t>2026/8/20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EBAE2F9-B93A-4800-AFAE-70843237EF4F}" type="slidenum">
              <a:rPr lang="zh-TW" altLang="en-US" smtClean="0"/>
              <a:t>‹#›</a:t>
            </a:fld>
            <a:endParaRPr lang="zh-TW" altLang="en-US"/>
          </a:p>
        </p:txBody>
      </p:sp>
    </p:spTree>
    <p:extLst>
      <p:ext uri="{BB962C8B-B14F-4D97-AF65-F5344CB8AC3E}">
        <p14:creationId xmlns:p14="http://schemas.microsoft.com/office/powerpoint/2010/main" val="38741648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B2AFC3C3-B175-4FD9-A85C-A1E260EAAD5C}" type="datetimeFigureOut">
              <a:rPr lang="zh-TW" altLang="en-US" smtClean="0"/>
              <a:t>2026/8/20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EBAE2F9-B93A-4800-AFAE-70843237EF4F}" type="slidenum">
              <a:rPr lang="zh-TW" altLang="en-US" smtClean="0"/>
              <a:t>‹#›</a:t>
            </a:fld>
            <a:endParaRPr lang="zh-TW" altLang="en-US"/>
          </a:p>
        </p:txBody>
      </p:sp>
    </p:spTree>
    <p:extLst>
      <p:ext uri="{BB962C8B-B14F-4D97-AF65-F5344CB8AC3E}">
        <p14:creationId xmlns:p14="http://schemas.microsoft.com/office/powerpoint/2010/main" val="370445554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B2AFC3C3-B175-4FD9-A85C-A1E260EAAD5C}" type="datetimeFigureOut">
              <a:rPr lang="zh-TW" altLang="en-US" smtClean="0"/>
              <a:t>2026/8/20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EBAE2F9-B93A-4800-AFAE-70843237EF4F}" type="slidenum">
              <a:rPr lang="zh-TW" altLang="en-US" smtClean="0"/>
              <a:t>‹#›</a:t>
            </a:fld>
            <a:endParaRPr lang="zh-TW" altLang="en-US"/>
          </a:p>
        </p:txBody>
      </p:sp>
    </p:spTree>
    <p:extLst>
      <p:ext uri="{BB962C8B-B14F-4D97-AF65-F5344CB8AC3E}">
        <p14:creationId xmlns:p14="http://schemas.microsoft.com/office/powerpoint/2010/main" val="1263117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reserve="1">
  <p:cSld name="Yellow">
    <p:bg>
      <p:bgPr>
        <a:solidFill>
          <a:srgbClr val="F9B902"/>
        </a:solidFill>
        <a:effectLst/>
      </p:bgPr>
    </p:bg>
    <p:spTree>
      <p:nvGrpSpPr>
        <p:cNvPr id="1" name=""/>
        <p:cNvGrpSpPr/>
        <p:nvPr/>
      </p:nvGrpSpPr>
      <p:grpSpPr>
        <a:xfrm>
          <a:off x="0" y="0"/>
          <a:ext cx="0" cy="0"/>
          <a:chOff x="0" y="0"/>
          <a:chExt cx="0" cy="0"/>
        </a:xfrm>
      </p:grpSpPr>
      <p:sp>
        <p:nvSpPr>
          <p:cNvPr id="101" name="double-Click to insert text"/>
          <p:cNvSpPr txBox="1">
            <a:spLocks noGrp="1"/>
          </p:cNvSpPr>
          <p:nvPr>
            <p:ph type="body" sz="quarter" idx="13"/>
          </p:nvPr>
        </p:nvSpPr>
        <p:spPr>
          <a:xfrm>
            <a:off x="375047" y="1505621"/>
            <a:ext cx="4172979" cy="1152427"/>
          </a:xfrm>
          <a:prstGeom prst="rect">
            <a:avLst/>
          </a:prstGeom>
        </p:spPr>
        <p:txBody>
          <a:bodyPr lIns="35717" tIns="35717" rIns="35717" bIns="35717" anchor="b">
            <a:spAutoFit/>
          </a:bodyPr>
          <a:lstStyle>
            <a:lvl1pPr marL="0" indent="0" defTabSz="410751">
              <a:lnSpc>
                <a:spcPct val="90000"/>
              </a:lnSpc>
              <a:spcBef>
                <a:spcPts val="0"/>
              </a:spcBef>
              <a:buClrTx/>
              <a:buSzTx/>
              <a:buFontTx/>
              <a:buNone/>
              <a:defRPr sz="3900">
                <a:solidFill>
                  <a:schemeClr val="tx1"/>
                </a:solidFill>
                <a:latin typeface="微軟正黑體" panose="020B0604030504040204" pitchFamily="34" charset="-120"/>
                <a:ea typeface="微軟正黑體" panose="020B0604030504040204" pitchFamily="34" charset="-120"/>
                <a:cs typeface="+mn-cs"/>
                <a:sym typeface="Exo SemiBold"/>
              </a:defRPr>
            </a:lvl1pPr>
          </a:lstStyle>
          <a:p>
            <a:pPr lvl="0"/>
            <a:r>
              <a:rPr lang="zh-TW" altLang="en-US" dirty="0"/>
              <a:t>按一下以編輯母片文字樣式</a:t>
            </a:r>
          </a:p>
        </p:txBody>
      </p:sp>
      <p:sp>
        <p:nvSpPr>
          <p:cNvPr id="102" name="Double-click to insert text"/>
          <p:cNvSpPr txBox="1">
            <a:spLocks noGrp="1"/>
          </p:cNvSpPr>
          <p:nvPr>
            <p:ph type="body" sz="quarter" idx="14"/>
          </p:nvPr>
        </p:nvSpPr>
        <p:spPr>
          <a:xfrm>
            <a:off x="375047" y="2800922"/>
            <a:ext cx="3902786" cy="349131"/>
          </a:xfrm>
          <a:prstGeom prst="rect">
            <a:avLst/>
          </a:prstGeom>
        </p:spPr>
        <p:txBody>
          <a:bodyPr lIns="35717" tIns="35717" rIns="35717" bIns="35717" anchor="t">
            <a:spAutoFit/>
          </a:bodyPr>
          <a:lstStyle>
            <a:lvl1pPr marL="0" indent="0" defTabSz="410751">
              <a:lnSpc>
                <a:spcPct val="90000"/>
              </a:lnSpc>
              <a:spcBef>
                <a:spcPts val="0"/>
              </a:spcBef>
              <a:buClrTx/>
              <a:buSzTx/>
              <a:buFontTx/>
              <a:buNone/>
              <a:defRPr sz="2000">
                <a:solidFill>
                  <a:schemeClr val="tx1"/>
                </a:solidFill>
                <a:latin typeface="微軟正黑體" panose="020B0604030504040204" pitchFamily="34" charset="-120"/>
                <a:ea typeface="微軟正黑體" panose="020B0604030504040204" pitchFamily="34" charset="-120"/>
                <a:cs typeface="微軟正黑體" panose="020B0604030504040204" pitchFamily="34" charset="-120"/>
                <a:sym typeface="Exo Regular"/>
              </a:defRPr>
            </a:lvl1pPr>
          </a:lstStyle>
          <a:p>
            <a:pPr lvl="0"/>
            <a:r>
              <a:rPr lang="zh-TW" altLang="en-US"/>
              <a:t>按一下以編輯母片文字樣式</a:t>
            </a:r>
          </a:p>
        </p:txBody>
      </p:sp>
      <p:pic>
        <p:nvPicPr>
          <p:cNvPr id="103" name="Asset 5.png" descr="Asset 5.png"/>
          <p:cNvPicPr>
            <a:picLocks noChangeAspect="1"/>
          </p:cNvPicPr>
          <p:nvPr/>
        </p:nvPicPr>
        <p:blipFill>
          <a:blip r:embed="rId2">
            <a:alphaModFix amt="6443"/>
          </a:blip>
          <a:srcRect b="40305"/>
          <a:stretch>
            <a:fillRect/>
          </a:stretch>
        </p:blipFill>
        <p:spPr>
          <a:xfrm>
            <a:off x="3173015" y="233752"/>
            <a:ext cx="6053451" cy="6797082"/>
          </a:xfrm>
          <a:prstGeom prst="rect">
            <a:avLst/>
          </a:prstGeom>
          <a:ln w="12700">
            <a:miter lim="400000"/>
          </a:ln>
        </p:spPr>
      </p:pic>
      <p:sp>
        <p:nvSpPr>
          <p:cNvPr id="104" name="Slide Number"/>
          <p:cNvSpPr txBox="1">
            <a:spLocks noGrp="1"/>
          </p:cNvSpPr>
          <p:nvPr>
            <p:ph type="sldNum" sz="quarter" idx="2"/>
          </p:nvPr>
        </p:nvSpPr>
        <p:spPr>
          <a:xfrm>
            <a:off x="4429679" y="6509742"/>
            <a:ext cx="275713" cy="272186"/>
          </a:xfrm>
          <a:prstGeom prst="rect">
            <a:avLst/>
          </a:prstGeom>
        </p:spPr>
        <p:txBody>
          <a:bodyPr lIns="35717" tIns="35717" rIns="35717" bIns="35717"/>
          <a:lstStyle>
            <a:lvl1pPr defTabSz="410751">
              <a:defRPr sz="1300">
                <a:solidFill>
                  <a:srgbClr val="FFFFFF"/>
                </a:solidFill>
                <a:latin typeface="Helvetica Light"/>
                <a:ea typeface="Helvetica Light"/>
                <a:cs typeface="Helvetica Light"/>
                <a:sym typeface="Helvetica Light"/>
              </a:defRPr>
            </a:lvl1pPr>
          </a:lstStyle>
          <a:p>
            <a:pPr marL="0" marR="0" lvl="0" indent="0" algn="l" defTabSz="410751" rtl="0" eaLnBrk="1" fontAlgn="auto" latinLnBrk="0" hangingPunct="1">
              <a:lnSpc>
                <a:spcPct val="100000"/>
              </a:lnSpc>
              <a:spcBef>
                <a:spcPts val="0"/>
              </a:spcBef>
              <a:spcAft>
                <a:spcPts val="0"/>
              </a:spcAft>
              <a:buClrTx/>
              <a:buSzTx/>
              <a:buFontTx/>
              <a:buNone/>
              <a:tabLst/>
              <a:defRPr/>
            </a:pPr>
            <a:fld id="{576500F3-0FA0-4E57-BBF0-E04E1CF73866}" type="slidenum">
              <a:rPr kumimoji="0" lang="zh-TW" altLang="en-US" sz="1300" b="1" i="0" u="none" strike="noStrike" kern="1200" cap="none" spc="0" normalizeH="0" baseline="0" noProof="0" smtClean="0">
                <a:ln>
                  <a:noFill/>
                </a:ln>
                <a:solidFill>
                  <a:srgbClr val="FFFFFF"/>
                </a:solidFill>
                <a:effectLst/>
                <a:uLnTx/>
                <a:uFillTx/>
                <a:latin typeface="Helvetica Light"/>
                <a:sym typeface="Helvetica Light"/>
              </a:rPr>
              <a:pPr marL="0" marR="0" lvl="0" indent="0" algn="l" defTabSz="410751" rtl="0" eaLnBrk="1" fontAlgn="auto" latinLnBrk="0" hangingPunct="1">
                <a:lnSpc>
                  <a:spcPct val="100000"/>
                </a:lnSpc>
                <a:spcBef>
                  <a:spcPts val="0"/>
                </a:spcBef>
                <a:spcAft>
                  <a:spcPts val="0"/>
                </a:spcAft>
                <a:buClrTx/>
                <a:buSzTx/>
                <a:buFontTx/>
                <a:buNone/>
                <a:tabLst/>
                <a:defRPr/>
              </a:pPr>
              <a:t>‹#›</a:t>
            </a:fld>
            <a:endParaRPr kumimoji="0" lang="zh-TW" altLang="en-US" sz="1300" b="1" i="0" u="none" strike="noStrike" kern="1200" cap="none" spc="0" normalizeH="0" baseline="0" noProof="0" dirty="0">
              <a:ln>
                <a:noFill/>
              </a:ln>
              <a:solidFill>
                <a:srgbClr val="FFFFFF"/>
              </a:solidFill>
              <a:effectLst/>
              <a:uLnTx/>
              <a:uFillTx/>
              <a:latin typeface="Helvetica Light"/>
              <a:sym typeface="Helvetica Light"/>
            </a:endParaRPr>
          </a:p>
        </p:txBody>
      </p:sp>
    </p:spTree>
    <p:extLst>
      <p:ext uri="{BB962C8B-B14F-4D97-AF65-F5344CB8AC3E}">
        <p14:creationId xmlns:p14="http://schemas.microsoft.com/office/powerpoint/2010/main" val="3885450464"/>
      </p:ext>
    </p:extLst>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B2AFC3C3-B175-4FD9-A85C-A1E260EAAD5C}" type="datetimeFigureOut">
              <a:rPr lang="zh-TW" altLang="en-US" smtClean="0"/>
              <a:t>2026/8/20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EBAE2F9-B93A-4800-AFAE-70843237EF4F}" type="slidenum">
              <a:rPr lang="zh-TW" altLang="en-US" smtClean="0"/>
              <a:t>‹#›</a:t>
            </a:fld>
            <a:endParaRPr lang="zh-TW" altLang="en-US"/>
          </a:p>
        </p:txBody>
      </p:sp>
    </p:spTree>
    <p:extLst>
      <p:ext uri="{BB962C8B-B14F-4D97-AF65-F5344CB8AC3E}">
        <p14:creationId xmlns:p14="http://schemas.microsoft.com/office/powerpoint/2010/main" val="267217094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只有標題1">
    <p:spTree>
      <p:nvGrpSpPr>
        <p:cNvPr id="1" name=""/>
        <p:cNvGrpSpPr/>
        <p:nvPr/>
      </p:nvGrpSpPr>
      <p:grpSpPr>
        <a:xfrm>
          <a:off x="0" y="0"/>
          <a:ext cx="0" cy="0"/>
          <a:chOff x="0" y="0"/>
          <a:chExt cx="0" cy="0"/>
        </a:xfrm>
      </p:grpSpPr>
      <p:sp>
        <p:nvSpPr>
          <p:cNvPr id="5" name="標題版面配置區 1"/>
          <p:cNvSpPr>
            <a:spLocks noGrp="1"/>
          </p:cNvSpPr>
          <p:nvPr>
            <p:ph type="title"/>
          </p:nvPr>
        </p:nvSpPr>
        <p:spPr>
          <a:xfrm>
            <a:off x="4860033" y="764704"/>
            <a:ext cx="4283968" cy="936104"/>
          </a:xfrm>
          <a:prstGeom prst="rect">
            <a:avLst/>
          </a:prstGeom>
        </p:spPr>
        <p:txBody>
          <a:bodyPr rtlCol="0">
            <a:normAutofit/>
          </a:bodyPr>
          <a:lstStyle/>
          <a:p>
            <a:r>
              <a:rPr lang="zh-TW" altLang="en-US"/>
              <a:t>按一下以編輯母片標題樣式</a:t>
            </a:r>
            <a:endParaRPr lang="zh-TW" altLang="en-US" dirty="0"/>
          </a:p>
        </p:txBody>
      </p:sp>
      <p:sp>
        <p:nvSpPr>
          <p:cNvPr id="3" name="投影片編號版面配置區 5"/>
          <p:cNvSpPr>
            <a:spLocks noGrp="1"/>
          </p:cNvSpPr>
          <p:nvPr>
            <p:ph type="sldNum" sz="quarter" idx="10"/>
          </p:nvPr>
        </p:nvSpPr>
        <p:spPr/>
        <p:txBody>
          <a:bodyPr/>
          <a:lstStyle>
            <a:lvl1pPr>
              <a:defRPr/>
            </a:lvl1pPr>
          </a:lstStyle>
          <a:p>
            <a:pPr>
              <a:defRPr/>
            </a:pPr>
            <a:fld id="{D6C69E03-BBBA-4366-9701-D058F8BA4D9A}" type="slidenum">
              <a:rPr lang="en-US" altLang="zh-TW"/>
              <a:pPr>
                <a:defRPr/>
              </a:pPr>
              <a:t>‹#›</a:t>
            </a:fld>
            <a:endParaRPr lang="en-US" altLang="zh-TW"/>
          </a:p>
        </p:txBody>
      </p:sp>
    </p:spTree>
    <p:extLst>
      <p:ext uri="{BB962C8B-B14F-4D97-AF65-F5344CB8AC3E}">
        <p14:creationId xmlns:p14="http://schemas.microsoft.com/office/powerpoint/2010/main" val="370433974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標題及物件">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772820"/>
            <a:ext cx="8229600" cy="4819451"/>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標題版面配置區 1"/>
          <p:cNvSpPr>
            <a:spLocks noGrp="1"/>
          </p:cNvSpPr>
          <p:nvPr>
            <p:ph type="title"/>
          </p:nvPr>
        </p:nvSpPr>
        <p:spPr>
          <a:xfrm>
            <a:off x="4860033" y="764704"/>
            <a:ext cx="4283968" cy="936104"/>
          </a:xfrm>
          <a:prstGeom prst="rect">
            <a:avLst/>
          </a:prstGeom>
        </p:spPr>
        <p:txBody>
          <a:bodyPr rtlCol="0">
            <a:normAutofit/>
          </a:bodyPr>
          <a:lstStyle/>
          <a:p>
            <a:r>
              <a:rPr lang="zh-TW" altLang="en-US"/>
              <a:t>按一下以編輯母片標題樣式</a:t>
            </a:r>
            <a:endParaRPr lang="zh-TW" altLang="en-US" dirty="0"/>
          </a:p>
        </p:txBody>
      </p:sp>
      <p:sp>
        <p:nvSpPr>
          <p:cNvPr id="4" name="投影片編號版面配置區 5"/>
          <p:cNvSpPr>
            <a:spLocks noGrp="1"/>
          </p:cNvSpPr>
          <p:nvPr>
            <p:ph type="sldNum" sz="quarter" idx="10"/>
          </p:nvPr>
        </p:nvSpPr>
        <p:spPr/>
        <p:txBody>
          <a:bodyPr/>
          <a:lstStyle>
            <a:lvl1pPr>
              <a:defRPr/>
            </a:lvl1pPr>
          </a:lstStyle>
          <a:p>
            <a:pPr>
              <a:defRPr/>
            </a:pPr>
            <a:fld id="{B7339ED9-BA47-4C5A-84FF-CCE45059E596}" type="slidenum">
              <a:rPr lang="en-US" altLang="zh-TW"/>
              <a:pPr>
                <a:defRPr/>
              </a:pPr>
              <a:t>‹#›</a:t>
            </a:fld>
            <a:endParaRPr lang="en-US" altLang="zh-TW"/>
          </a:p>
        </p:txBody>
      </p:sp>
    </p:spTree>
    <p:extLst>
      <p:ext uri="{BB962C8B-B14F-4D97-AF65-F5344CB8AC3E}">
        <p14:creationId xmlns:p14="http://schemas.microsoft.com/office/powerpoint/2010/main" val="153774414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772819"/>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772819"/>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457200" y="6356364"/>
            <a:ext cx="2133600" cy="365125"/>
          </a:xfrm>
          <a:prstGeom prst="rect">
            <a:avLst/>
          </a:prstGeom>
        </p:spPr>
        <p:txBody>
          <a:bodyPr/>
          <a:lstStyle>
            <a:lvl1pPr>
              <a:defRPr>
                <a:ea typeface="新細明體" pitchFamily="18" charset="-120"/>
              </a:defRPr>
            </a:lvl1pPr>
          </a:lstStyle>
          <a:p>
            <a:pPr>
              <a:defRPr/>
            </a:pPr>
            <a:endParaRPr lang="zh-TW" altLang="en-US"/>
          </a:p>
        </p:txBody>
      </p:sp>
      <p:sp>
        <p:nvSpPr>
          <p:cNvPr id="6" name="頁尾版面配置區 5"/>
          <p:cNvSpPr>
            <a:spLocks noGrp="1"/>
          </p:cNvSpPr>
          <p:nvPr>
            <p:ph type="ftr" sz="quarter" idx="11"/>
          </p:nvPr>
        </p:nvSpPr>
        <p:spPr>
          <a:xfrm>
            <a:off x="3124200" y="6356364"/>
            <a:ext cx="2895600" cy="365125"/>
          </a:xfrm>
          <a:prstGeom prst="rect">
            <a:avLst/>
          </a:prstGeom>
        </p:spPr>
        <p:txBody>
          <a:bodyPr/>
          <a:lstStyle>
            <a:lvl1pPr>
              <a:defRPr>
                <a:ea typeface="新細明體" pitchFamily="18" charset="-120"/>
              </a:defRPr>
            </a:lvl1pPr>
          </a:lstStyle>
          <a:p>
            <a:pPr>
              <a:defRPr/>
            </a:pPr>
            <a:endParaRPr lang="zh-TW" altLang="en-US"/>
          </a:p>
        </p:txBody>
      </p:sp>
      <p:sp>
        <p:nvSpPr>
          <p:cNvPr id="7" name="投影片編號版面配置區 6"/>
          <p:cNvSpPr>
            <a:spLocks noGrp="1"/>
          </p:cNvSpPr>
          <p:nvPr>
            <p:ph type="sldNum" sz="quarter" idx="12"/>
          </p:nvPr>
        </p:nvSpPr>
        <p:spPr/>
        <p:txBody>
          <a:bodyPr/>
          <a:lstStyle>
            <a:lvl1pPr>
              <a:defRPr/>
            </a:lvl1pPr>
          </a:lstStyle>
          <a:p>
            <a:pPr>
              <a:defRPr/>
            </a:pPr>
            <a:fld id="{F3581420-5804-462B-8E97-1AAFE860C778}" type="slidenum">
              <a:rPr lang="en-US" altLang="zh-TW"/>
              <a:pPr>
                <a:defRPr/>
              </a:pPr>
              <a:t>‹#›</a:t>
            </a:fld>
            <a:endParaRPr lang="en-US" altLang="zh-TW"/>
          </a:p>
        </p:txBody>
      </p:sp>
    </p:spTree>
    <p:extLst>
      <p:ext uri="{BB962C8B-B14F-4D97-AF65-F5344CB8AC3E}">
        <p14:creationId xmlns:p14="http://schemas.microsoft.com/office/powerpoint/2010/main" val="33711457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790278"/>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430040"/>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32" y="1790278"/>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32" y="2430040"/>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457200" y="6356364"/>
            <a:ext cx="2133600" cy="365125"/>
          </a:xfrm>
          <a:prstGeom prst="rect">
            <a:avLst/>
          </a:prstGeom>
        </p:spPr>
        <p:txBody>
          <a:bodyPr/>
          <a:lstStyle>
            <a:lvl1pPr>
              <a:defRPr>
                <a:ea typeface="新細明體" pitchFamily="18" charset="-120"/>
              </a:defRPr>
            </a:lvl1pPr>
          </a:lstStyle>
          <a:p>
            <a:pPr>
              <a:defRPr/>
            </a:pPr>
            <a:endParaRPr lang="zh-TW" altLang="en-US"/>
          </a:p>
        </p:txBody>
      </p:sp>
      <p:sp>
        <p:nvSpPr>
          <p:cNvPr id="8" name="頁尾版面配置區 7"/>
          <p:cNvSpPr>
            <a:spLocks noGrp="1"/>
          </p:cNvSpPr>
          <p:nvPr>
            <p:ph type="ftr" sz="quarter" idx="11"/>
          </p:nvPr>
        </p:nvSpPr>
        <p:spPr>
          <a:xfrm>
            <a:off x="3124200" y="6356364"/>
            <a:ext cx="2895600" cy="365125"/>
          </a:xfrm>
          <a:prstGeom prst="rect">
            <a:avLst/>
          </a:prstGeom>
        </p:spPr>
        <p:txBody>
          <a:bodyPr/>
          <a:lstStyle>
            <a:lvl1pPr>
              <a:defRPr>
                <a:ea typeface="新細明體" pitchFamily="18" charset="-120"/>
              </a:defRPr>
            </a:lvl1pPr>
          </a:lstStyle>
          <a:p>
            <a:pPr>
              <a:defRPr/>
            </a:pPr>
            <a:endParaRPr lang="zh-TW" altLang="en-US"/>
          </a:p>
        </p:txBody>
      </p:sp>
      <p:sp>
        <p:nvSpPr>
          <p:cNvPr id="9" name="投影片編號版面配置區 8"/>
          <p:cNvSpPr>
            <a:spLocks noGrp="1"/>
          </p:cNvSpPr>
          <p:nvPr>
            <p:ph type="sldNum" sz="quarter" idx="12"/>
          </p:nvPr>
        </p:nvSpPr>
        <p:spPr/>
        <p:txBody>
          <a:bodyPr/>
          <a:lstStyle>
            <a:lvl1pPr>
              <a:defRPr/>
            </a:lvl1pPr>
          </a:lstStyle>
          <a:p>
            <a:pPr>
              <a:defRPr/>
            </a:pPr>
            <a:fld id="{8AE28838-3949-4357-A2B7-266A5DE2CD75}" type="slidenum">
              <a:rPr lang="en-US" altLang="zh-TW"/>
              <a:pPr>
                <a:defRPr/>
              </a:pPr>
              <a:t>‹#›</a:t>
            </a:fld>
            <a:endParaRPr lang="en-US" altLang="zh-TW"/>
          </a:p>
        </p:txBody>
      </p:sp>
    </p:spTree>
    <p:extLst>
      <p:ext uri="{BB962C8B-B14F-4D97-AF65-F5344CB8AC3E}">
        <p14:creationId xmlns:p14="http://schemas.microsoft.com/office/powerpoint/2010/main" val="193542604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只有標題2">
    <p:spTree>
      <p:nvGrpSpPr>
        <p:cNvPr id="1" name=""/>
        <p:cNvGrpSpPr/>
        <p:nvPr/>
      </p:nvGrpSpPr>
      <p:grpSpPr>
        <a:xfrm>
          <a:off x="0" y="0"/>
          <a:ext cx="0" cy="0"/>
          <a:chOff x="0" y="0"/>
          <a:chExt cx="0" cy="0"/>
        </a:xfrm>
      </p:grpSpPr>
      <p:pic>
        <p:nvPicPr>
          <p:cNvPr id="3" name="圖片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 y="-17463"/>
            <a:ext cx="9224963" cy="687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字方塊 3"/>
          <p:cNvSpPr txBox="1"/>
          <p:nvPr/>
        </p:nvSpPr>
        <p:spPr>
          <a:xfrm>
            <a:off x="179519" y="756742"/>
            <a:ext cx="3018776" cy="338554"/>
          </a:xfrm>
          <a:prstGeom prst="rect">
            <a:avLst/>
          </a:prstGeom>
          <a:noFill/>
        </p:spPr>
        <p:txBody>
          <a:bodyPr wrap="none">
            <a:spAutoFit/>
            <a:scene3d>
              <a:camera prst="orthographicFront"/>
              <a:lightRig rig="soft" dir="t">
                <a:rot lat="0" lon="0" rev="10800000"/>
              </a:lightRig>
            </a:scene3d>
            <a:sp3d>
              <a:bevelT w="27940" h="12700"/>
              <a:contourClr>
                <a:srgbClr val="DDDDDD"/>
              </a:contourClr>
            </a:sp3d>
          </a:bodyPr>
          <a:lstStyle/>
          <a:p>
            <a:pPr algn="ctr" fontAlgn="auto">
              <a:spcBef>
                <a:spcPts val="0"/>
              </a:spcBef>
              <a:spcAft>
                <a:spcPts val="0"/>
              </a:spcAft>
              <a:defRPr/>
            </a:pPr>
            <a:r>
              <a:rPr kumimoji="0" lang="en-US" altLang="zh-TW"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103</a:t>
            </a:r>
            <a:r>
              <a:rPr kumimoji="0"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學年度預算審查小組會議</a:t>
            </a:r>
          </a:p>
        </p:txBody>
      </p:sp>
      <p:sp>
        <p:nvSpPr>
          <p:cNvPr id="7" name="標題版面配置區 1"/>
          <p:cNvSpPr>
            <a:spLocks noGrp="1"/>
          </p:cNvSpPr>
          <p:nvPr>
            <p:ph type="title"/>
          </p:nvPr>
        </p:nvSpPr>
        <p:spPr>
          <a:xfrm>
            <a:off x="4355976" y="260648"/>
            <a:ext cx="4788024" cy="720080"/>
          </a:xfrm>
          <a:prstGeom prst="rect">
            <a:avLst/>
          </a:prstGeom>
        </p:spPr>
        <p:txBody>
          <a:bodyPr rtlCol="0">
            <a:noAutofit/>
          </a:bodyPr>
          <a:lstStyle>
            <a:lvl1pPr>
              <a:defRPr sz="4000"/>
            </a:lvl1pPr>
          </a:lstStyle>
          <a:p>
            <a:r>
              <a:rPr lang="zh-TW" altLang="en-US"/>
              <a:t>按一下以編輯母片標題樣式</a:t>
            </a:r>
            <a:endParaRPr lang="zh-TW" altLang="en-US" dirty="0"/>
          </a:p>
        </p:txBody>
      </p:sp>
      <p:sp>
        <p:nvSpPr>
          <p:cNvPr id="5" name="日期版面配置區 2"/>
          <p:cNvSpPr>
            <a:spLocks noGrp="1"/>
          </p:cNvSpPr>
          <p:nvPr>
            <p:ph type="dt" sz="half" idx="10"/>
          </p:nvPr>
        </p:nvSpPr>
        <p:spPr>
          <a:xfrm>
            <a:off x="457200" y="6356364"/>
            <a:ext cx="2133600" cy="365125"/>
          </a:xfrm>
          <a:prstGeom prst="rect">
            <a:avLst/>
          </a:prstGeom>
        </p:spPr>
        <p:txBody>
          <a:bodyPr/>
          <a:lstStyle>
            <a:lvl1pPr>
              <a:defRPr>
                <a:ea typeface="新細明體" pitchFamily="18" charset="-120"/>
              </a:defRPr>
            </a:lvl1pPr>
          </a:lstStyle>
          <a:p>
            <a:pPr>
              <a:defRPr/>
            </a:pPr>
            <a:endParaRPr lang="zh-TW" altLang="en-US"/>
          </a:p>
        </p:txBody>
      </p:sp>
      <p:sp>
        <p:nvSpPr>
          <p:cNvPr id="6" name="頁尾版面配置區 3"/>
          <p:cNvSpPr>
            <a:spLocks noGrp="1"/>
          </p:cNvSpPr>
          <p:nvPr>
            <p:ph type="ftr" sz="quarter" idx="11"/>
          </p:nvPr>
        </p:nvSpPr>
        <p:spPr>
          <a:xfrm>
            <a:off x="3124200" y="6356364"/>
            <a:ext cx="2895600" cy="365125"/>
          </a:xfrm>
          <a:prstGeom prst="rect">
            <a:avLst/>
          </a:prstGeom>
        </p:spPr>
        <p:txBody>
          <a:bodyPr/>
          <a:lstStyle>
            <a:lvl1pPr>
              <a:defRPr dirty="0">
                <a:ea typeface="新細明體" pitchFamily="18" charset="-120"/>
              </a:defRPr>
            </a:lvl1pPr>
          </a:lstStyle>
          <a:p>
            <a:pPr>
              <a:defRPr/>
            </a:pPr>
            <a:endParaRPr lang="zh-TW" altLang="en-US"/>
          </a:p>
        </p:txBody>
      </p:sp>
      <p:sp>
        <p:nvSpPr>
          <p:cNvPr id="8" name="投影片編號版面配置區 4"/>
          <p:cNvSpPr>
            <a:spLocks noGrp="1"/>
          </p:cNvSpPr>
          <p:nvPr>
            <p:ph type="sldNum" sz="quarter" idx="12"/>
          </p:nvPr>
        </p:nvSpPr>
        <p:spPr/>
        <p:txBody>
          <a:bodyPr/>
          <a:lstStyle>
            <a:lvl1pPr>
              <a:defRPr/>
            </a:lvl1pPr>
          </a:lstStyle>
          <a:p>
            <a:pPr>
              <a:defRPr/>
            </a:pPr>
            <a:fld id="{03F30D2F-A6AC-472A-BE25-9410066BEFF8}" type="slidenum">
              <a:rPr lang="en-US" altLang="zh-TW"/>
              <a:pPr>
                <a:defRPr/>
              </a:pPr>
              <a:t>‹#›</a:t>
            </a:fld>
            <a:endParaRPr lang="en-US" altLang="zh-TW"/>
          </a:p>
        </p:txBody>
      </p:sp>
    </p:spTree>
    <p:extLst>
      <p:ext uri="{BB962C8B-B14F-4D97-AF65-F5344CB8AC3E}">
        <p14:creationId xmlns:p14="http://schemas.microsoft.com/office/powerpoint/2010/main" val="291884831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1_只有標題2">
    <p:spTree>
      <p:nvGrpSpPr>
        <p:cNvPr id="1" name=""/>
        <p:cNvGrpSpPr/>
        <p:nvPr/>
      </p:nvGrpSpPr>
      <p:grpSpPr>
        <a:xfrm>
          <a:off x="0" y="0"/>
          <a:ext cx="0" cy="0"/>
          <a:chOff x="0" y="0"/>
          <a:chExt cx="0" cy="0"/>
        </a:xfrm>
      </p:grpSpPr>
      <p:pic>
        <p:nvPicPr>
          <p:cNvPr id="4" name="圖片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 y="-17463"/>
            <a:ext cx="9224963" cy="687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字方塊 4"/>
          <p:cNvSpPr txBox="1"/>
          <p:nvPr/>
        </p:nvSpPr>
        <p:spPr>
          <a:xfrm>
            <a:off x="-36505" y="692696"/>
            <a:ext cx="4314002" cy="400110"/>
          </a:xfrm>
          <a:prstGeom prst="rect">
            <a:avLst/>
          </a:prstGeom>
          <a:noFill/>
        </p:spPr>
        <p:txBody>
          <a:bodyPr wrap="none">
            <a:spAutoFit/>
            <a:scene3d>
              <a:camera prst="orthographicFront"/>
              <a:lightRig rig="soft" dir="t">
                <a:rot lat="0" lon="0" rev="10800000"/>
              </a:lightRig>
            </a:scene3d>
            <a:sp3d>
              <a:bevelT w="27940" h="12700"/>
              <a:contourClr>
                <a:srgbClr val="DDDDDD"/>
              </a:contourClr>
            </a:sp3d>
          </a:bodyPr>
          <a:lstStyle/>
          <a:p>
            <a:pPr algn="ctr">
              <a:defRPr/>
            </a:pPr>
            <a:r>
              <a:rPr lang="en-US" altLang="zh-TW" sz="2000" b="1" spc="150" dirty="0">
                <a:ln w="11430"/>
                <a:solidFill>
                  <a:srgbClr val="F8F8F8"/>
                </a:solidFill>
                <a:effectLst>
                  <a:outerShdw blurRad="25400" algn="tl" rotWithShape="0">
                    <a:srgbClr val="000000">
                      <a:alpha val="43000"/>
                    </a:srgbClr>
                  </a:outerShdw>
                </a:effectLst>
                <a:latin typeface="標楷體" pitchFamily="65" charset="-120"/>
                <a:ea typeface="標楷體" pitchFamily="65" charset="-120"/>
              </a:rPr>
              <a:t>XXXXXXXXXXXXXXXXXXXXXXXXXXXX</a:t>
            </a:r>
            <a:endParaRPr lang="zh-TW" altLang="en-US" sz="2000" b="1" spc="150" dirty="0">
              <a:ln w="11430"/>
              <a:solidFill>
                <a:srgbClr val="F8F8F8"/>
              </a:solidFill>
              <a:effectLst>
                <a:outerShdw blurRad="25400" algn="tl" rotWithShape="0">
                  <a:srgbClr val="000000">
                    <a:alpha val="43000"/>
                  </a:srgbClr>
                </a:outerShdw>
              </a:effectLst>
              <a:latin typeface="標楷體" pitchFamily="65" charset="-120"/>
              <a:ea typeface="標楷體" pitchFamily="65" charset="-120"/>
            </a:endParaRPr>
          </a:p>
        </p:txBody>
      </p:sp>
      <p:sp>
        <p:nvSpPr>
          <p:cNvPr id="7" name="標題版面配置區 1"/>
          <p:cNvSpPr>
            <a:spLocks noGrp="1"/>
          </p:cNvSpPr>
          <p:nvPr>
            <p:ph type="title"/>
          </p:nvPr>
        </p:nvSpPr>
        <p:spPr>
          <a:xfrm>
            <a:off x="4355976" y="260648"/>
            <a:ext cx="4788024" cy="720080"/>
          </a:xfrm>
          <a:prstGeom prst="rect">
            <a:avLst/>
          </a:prstGeom>
        </p:spPr>
        <p:txBody>
          <a:bodyPr rtlCol="0">
            <a:noAutofit/>
          </a:bodyPr>
          <a:lstStyle>
            <a:lvl1pPr>
              <a:defRPr sz="4000"/>
            </a:lvl1pPr>
          </a:lstStyle>
          <a:p>
            <a:r>
              <a:rPr lang="zh-TW" altLang="en-US"/>
              <a:t>按一下以編輯母片標題樣式</a:t>
            </a:r>
            <a:endParaRPr lang="zh-TW" altLang="en-US" dirty="0"/>
          </a:p>
        </p:txBody>
      </p:sp>
      <p:sp>
        <p:nvSpPr>
          <p:cNvPr id="8" name="內容版面配置區 7"/>
          <p:cNvSpPr>
            <a:spLocks noGrp="1"/>
          </p:cNvSpPr>
          <p:nvPr>
            <p:ph sz="quarter" idx="13"/>
          </p:nvPr>
        </p:nvSpPr>
        <p:spPr>
          <a:xfrm>
            <a:off x="251521" y="1196983"/>
            <a:ext cx="8784530" cy="5395913"/>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
        <p:nvSpPr>
          <p:cNvPr id="6" name="日期版面配置區 2"/>
          <p:cNvSpPr>
            <a:spLocks noGrp="1"/>
          </p:cNvSpPr>
          <p:nvPr>
            <p:ph type="dt" sz="half" idx="14"/>
          </p:nvPr>
        </p:nvSpPr>
        <p:spPr>
          <a:xfrm>
            <a:off x="457200" y="6356364"/>
            <a:ext cx="2133600" cy="365125"/>
          </a:xfrm>
          <a:prstGeom prst="rect">
            <a:avLst/>
          </a:prstGeom>
        </p:spPr>
        <p:txBody>
          <a:bodyPr/>
          <a:lstStyle>
            <a:lvl1pPr>
              <a:defRPr dirty="0">
                <a:ea typeface="新細明體" pitchFamily="18" charset="-120"/>
              </a:defRPr>
            </a:lvl1pPr>
          </a:lstStyle>
          <a:p>
            <a:pPr>
              <a:defRPr/>
            </a:pPr>
            <a:endParaRPr lang="zh-TW" altLang="en-US"/>
          </a:p>
        </p:txBody>
      </p:sp>
      <p:sp>
        <p:nvSpPr>
          <p:cNvPr id="9" name="頁尾版面配置區 3"/>
          <p:cNvSpPr>
            <a:spLocks noGrp="1"/>
          </p:cNvSpPr>
          <p:nvPr>
            <p:ph type="ftr" sz="quarter" idx="15"/>
          </p:nvPr>
        </p:nvSpPr>
        <p:spPr>
          <a:xfrm>
            <a:off x="3124200" y="6356364"/>
            <a:ext cx="2895600" cy="365125"/>
          </a:xfrm>
          <a:prstGeom prst="rect">
            <a:avLst/>
          </a:prstGeom>
        </p:spPr>
        <p:txBody>
          <a:bodyPr/>
          <a:lstStyle>
            <a:lvl1pPr>
              <a:defRPr dirty="0">
                <a:ea typeface="新細明體" pitchFamily="18" charset="-120"/>
              </a:defRPr>
            </a:lvl1pPr>
          </a:lstStyle>
          <a:p>
            <a:pPr>
              <a:defRPr/>
            </a:pPr>
            <a:endParaRPr lang="zh-TW" altLang="en-US"/>
          </a:p>
        </p:txBody>
      </p:sp>
      <p:sp>
        <p:nvSpPr>
          <p:cNvPr id="10" name="投影片編號版面配置區 4"/>
          <p:cNvSpPr>
            <a:spLocks noGrp="1"/>
          </p:cNvSpPr>
          <p:nvPr>
            <p:ph type="sldNum" sz="quarter" idx="16"/>
          </p:nvPr>
        </p:nvSpPr>
        <p:spPr/>
        <p:txBody>
          <a:bodyPr/>
          <a:lstStyle>
            <a:lvl1pPr>
              <a:defRPr/>
            </a:lvl1pPr>
          </a:lstStyle>
          <a:p>
            <a:pPr>
              <a:defRPr/>
            </a:pPr>
            <a:fld id="{A0C2EE56-EF84-4AE2-BF9B-0E4D6007BC9F}" type="slidenum">
              <a:rPr lang="en-US" altLang="zh-TW"/>
              <a:pPr>
                <a:defRPr/>
              </a:pPr>
              <a:t>‹#›</a:t>
            </a:fld>
            <a:endParaRPr lang="en-US" altLang="zh-TW"/>
          </a:p>
        </p:txBody>
      </p:sp>
    </p:spTree>
    <p:extLst>
      <p:ext uri="{BB962C8B-B14F-4D97-AF65-F5344CB8AC3E}">
        <p14:creationId xmlns:p14="http://schemas.microsoft.com/office/powerpoint/2010/main" val="355477265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xOverObj" preserve="1">
  <p:cSld name="標題及文字在物件之上">
    <p:spTree>
      <p:nvGrpSpPr>
        <p:cNvPr id="1" name=""/>
        <p:cNvGrpSpPr/>
        <p:nvPr/>
      </p:nvGrpSpPr>
      <p:grpSpPr>
        <a:xfrm>
          <a:off x="0" y="0"/>
          <a:ext cx="0" cy="0"/>
          <a:chOff x="0" y="0"/>
          <a:chExt cx="0" cy="0"/>
        </a:xfrm>
      </p:grpSpPr>
      <p:sp>
        <p:nvSpPr>
          <p:cNvPr id="2" name="標題 1"/>
          <p:cNvSpPr>
            <a:spLocks noGrp="1"/>
          </p:cNvSpPr>
          <p:nvPr>
            <p:ph type="title"/>
          </p:nvPr>
        </p:nvSpPr>
        <p:spPr>
          <a:xfrm>
            <a:off x="4787901" y="115891"/>
            <a:ext cx="4356100" cy="649287"/>
          </a:xfrm>
        </p:spPr>
        <p:txBody>
          <a:bodyPr/>
          <a:lstStyle/>
          <a:p>
            <a:r>
              <a:rPr lang="zh-TW" altLang="en-US"/>
              <a:t>按一下以編輯母片標題樣式</a:t>
            </a:r>
          </a:p>
        </p:txBody>
      </p:sp>
      <p:sp>
        <p:nvSpPr>
          <p:cNvPr id="3" name="文字版面配置區 2"/>
          <p:cNvSpPr>
            <a:spLocks noGrp="1"/>
          </p:cNvSpPr>
          <p:nvPr>
            <p:ph type="body" sz="half" idx="1"/>
          </p:nvPr>
        </p:nvSpPr>
        <p:spPr>
          <a:xfrm>
            <a:off x="250832" y="981075"/>
            <a:ext cx="8424863" cy="2300288"/>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250832" y="3433777"/>
            <a:ext cx="8424863" cy="2300287"/>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5"/>
          <p:cNvSpPr>
            <a:spLocks noGrp="1" noChangeArrowheads="1"/>
          </p:cNvSpPr>
          <p:nvPr>
            <p:ph type="sldNum" sz="quarter" idx="10"/>
          </p:nvPr>
        </p:nvSpPr>
        <p:spPr/>
        <p:txBody>
          <a:bodyPr/>
          <a:lstStyle>
            <a:lvl1pPr>
              <a:defRPr smtClean="0"/>
            </a:lvl1pPr>
          </a:lstStyle>
          <a:p>
            <a:pPr>
              <a:defRPr/>
            </a:pPr>
            <a:fld id="{665FC5DA-26FF-44FF-AB10-AB79237BE733}" type="slidenum">
              <a:rPr lang="en-US" altLang="zh-TW"/>
              <a:pPr>
                <a:defRPr/>
              </a:pPr>
              <a:t>‹#›</a:t>
            </a:fld>
            <a:endParaRPr lang="en-US" altLang="zh-TW"/>
          </a:p>
        </p:txBody>
      </p:sp>
    </p:spTree>
    <p:extLst>
      <p:ext uri="{BB962C8B-B14F-4D97-AF65-F5344CB8AC3E}">
        <p14:creationId xmlns:p14="http://schemas.microsoft.com/office/powerpoint/2010/main" val="391223093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bl" preserve="1">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4787901" y="115891"/>
            <a:ext cx="4356100" cy="649287"/>
          </a:xfrm>
        </p:spPr>
        <p:txBody>
          <a:bodyPr/>
          <a:lstStyle/>
          <a:p>
            <a:r>
              <a:rPr lang="zh-TW" altLang="en-US"/>
              <a:t>按一下以編輯母片標題樣式</a:t>
            </a:r>
          </a:p>
        </p:txBody>
      </p:sp>
      <p:sp>
        <p:nvSpPr>
          <p:cNvPr id="3" name="表格版面配置區 2"/>
          <p:cNvSpPr>
            <a:spLocks noGrp="1"/>
          </p:cNvSpPr>
          <p:nvPr>
            <p:ph type="tbl" idx="1"/>
          </p:nvPr>
        </p:nvSpPr>
        <p:spPr>
          <a:xfrm>
            <a:off x="250832" y="981089"/>
            <a:ext cx="8424863" cy="4752975"/>
          </a:xfrm>
          <a:prstGeom prst="rect">
            <a:avLst/>
          </a:prstGeom>
        </p:spPr>
        <p:txBody>
          <a:bodyPr/>
          <a:lstStyle/>
          <a:p>
            <a:pPr lvl="0"/>
            <a:r>
              <a:rPr lang="zh-TW" altLang="en-US" noProof="0"/>
              <a:t>按一下圖示以新增表格</a:t>
            </a:r>
          </a:p>
        </p:txBody>
      </p:sp>
      <p:sp>
        <p:nvSpPr>
          <p:cNvPr id="4" name="Rectangle 5"/>
          <p:cNvSpPr>
            <a:spLocks noGrp="1" noChangeArrowheads="1"/>
          </p:cNvSpPr>
          <p:nvPr>
            <p:ph type="sldNum" sz="quarter" idx="10"/>
          </p:nvPr>
        </p:nvSpPr>
        <p:spPr/>
        <p:txBody>
          <a:bodyPr/>
          <a:lstStyle>
            <a:lvl1pPr>
              <a:defRPr smtClean="0"/>
            </a:lvl1pPr>
          </a:lstStyle>
          <a:p>
            <a:pPr>
              <a:defRPr/>
            </a:pPr>
            <a:fld id="{240A7F6A-2E14-405B-9C7E-22F17211E676}" type="slidenum">
              <a:rPr lang="en-US" altLang="zh-TW"/>
              <a:pPr>
                <a:defRPr/>
              </a:pPr>
              <a:t>‹#›</a:t>
            </a:fld>
            <a:endParaRPr lang="en-US" altLang="zh-TW"/>
          </a:p>
        </p:txBody>
      </p:sp>
    </p:spTree>
    <p:extLst>
      <p:ext uri="{BB962C8B-B14F-4D97-AF65-F5344CB8AC3E}">
        <p14:creationId xmlns:p14="http://schemas.microsoft.com/office/powerpoint/2010/main" val="204746079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p:txBody>
          <a:bodyPr/>
          <a:lstStyle>
            <a:lvl1pPr>
              <a:defRPr smtClean="0"/>
            </a:lvl1pPr>
          </a:lstStyle>
          <a:p>
            <a:pPr>
              <a:defRPr/>
            </a:pPr>
            <a:fld id="{CFBEC82C-07FC-42B4-8ED7-1ACD1C4CCFD0}" type="slidenum">
              <a:rPr lang="en-US" altLang="zh-TW"/>
              <a:pPr>
                <a:defRPr/>
              </a:pPr>
              <a:t>‹#›</a:t>
            </a:fld>
            <a:endParaRPr lang="en-US" altLang="zh-TW"/>
          </a:p>
        </p:txBody>
      </p:sp>
    </p:spTree>
    <p:extLst>
      <p:ext uri="{BB962C8B-B14F-4D97-AF65-F5344CB8AC3E}">
        <p14:creationId xmlns:p14="http://schemas.microsoft.com/office/powerpoint/2010/main" val="1435755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sz="4800"/>
            </a:lvl1pPr>
          </a:lstStyle>
          <a:p>
            <a:r>
              <a:rPr lang="zh-TW" altLang="en-US"/>
              <a:t>按一下以編輯母片標題樣式</a:t>
            </a:r>
          </a:p>
        </p:txBody>
      </p:sp>
      <p:sp>
        <p:nvSpPr>
          <p:cNvPr id="3" name="投影片編號版面配置區 2"/>
          <p:cNvSpPr>
            <a:spLocks noGrp="1"/>
          </p:cNvSpPr>
          <p:nvPr>
            <p:ph type="sldNum" sz="quarter" idx="10"/>
          </p:nvPr>
        </p:nvSpPr>
        <p:spPr/>
        <p:txBody>
          <a:bodyPr/>
          <a:lstStyle/>
          <a:p>
            <a:pPr marL="0" marR="0" lvl="0" indent="0" algn="l" defTabSz="880139" rtl="0" eaLnBrk="1" fontAlgn="auto" latinLnBrk="0" hangingPunct="1">
              <a:lnSpc>
                <a:spcPct val="100000"/>
              </a:lnSpc>
              <a:spcBef>
                <a:spcPts val="0"/>
              </a:spcBef>
              <a:spcAft>
                <a:spcPts val="0"/>
              </a:spcAft>
              <a:buClrTx/>
              <a:buSzTx/>
              <a:buFontTx/>
              <a:buNone/>
              <a:tabLst/>
              <a:defRPr/>
            </a:pPr>
            <a:fld id="{576500F3-0FA0-4E57-BBF0-E04E1CF73866}" type="slidenum">
              <a:rPr kumimoji="0" lang="zh-TW" altLang="en-US" sz="3600" b="1" i="0" u="none" strike="noStrike" kern="1200" cap="none" spc="0" normalizeH="0" baseline="0" noProof="0" smtClean="0">
                <a:ln>
                  <a:noFill/>
                </a:ln>
                <a:solidFill>
                  <a:srgbClr val="FFFFFF"/>
                </a:solidFill>
                <a:effectLst/>
                <a:uLnTx/>
                <a:uFillTx/>
                <a:latin typeface="微軟正黑體" panose="020B0604030504040204" pitchFamily="34" charset="-120"/>
                <a:ea typeface="微軟正黑體" panose="020B0604030504040204" pitchFamily="34" charset="-120"/>
                <a:sym typeface="Gill Sans"/>
              </a:rPr>
              <a:pPr marL="0" marR="0" lvl="0" indent="0" algn="l" defTabSz="880139" rtl="0" eaLnBrk="1" fontAlgn="auto" latinLnBrk="0" hangingPunct="1">
                <a:lnSpc>
                  <a:spcPct val="100000"/>
                </a:lnSpc>
                <a:spcBef>
                  <a:spcPts val="0"/>
                </a:spcBef>
                <a:spcAft>
                  <a:spcPts val="0"/>
                </a:spcAft>
                <a:buClrTx/>
                <a:buSzTx/>
                <a:buFontTx/>
                <a:buNone/>
                <a:tabLst/>
                <a:defRPr/>
              </a:pPr>
              <a:t>‹#›</a:t>
            </a:fld>
            <a:endParaRPr kumimoji="0" lang="zh-TW" altLang="en-US" sz="3600" b="1" i="0" u="none" strike="noStrike" kern="1200" cap="none" spc="0" normalizeH="0" baseline="0" noProof="0" dirty="0">
              <a:ln>
                <a:noFill/>
              </a:ln>
              <a:solidFill>
                <a:srgbClr val="FFFFFF"/>
              </a:solidFill>
              <a:effectLst/>
              <a:uLnTx/>
              <a:uFillTx/>
              <a:latin typeface="微軟正黑體" panose="020B0604030504040204" pitchFamily="34" charset="-120"/>
              <a:ea typeface="微軟正黑體" panose="020B0604030504040204" pitchFamily="34" charset="-120"/>
              <a:sym typeface="Gill Sans"/>
            </a:endParaRPr>
          </a:p>
        </p:txBody>
      </p:sp>
      <p:sp>
        <p:nvSpPr>
          <p:cNvPr id="5" name="內容版面配置區 4"/>
          <p:cNvSpPr>
            <a:spLocks noGrp="1"/>
          </p:cNvSpPr>
          <p:nvPr>
            <p:ph sz="quarter" idx="11"/>
          </p:nvPr>
        </p:nvSpPr>
        <p:spPr>
          <a:xfrm>
            <a:off x="683568" y="1916832"/>
            <a:ext cx="8064896" cy="4104557"/>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1074434314"/>
      </p:ext>
    </p:extLst>
  </p:cSld>
  <p:clrMapOvr>
    <a:masterClrMapping/>
  </p:clrMapOvr>
  <p:transition spd="med"/>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5"/>
          <p:cNvSpPr>
            <a:spLocks noGrp="1" noChangeArrowheads="1"/>
          </p:cNvSpPr>
          <p:nvPr>
            <p:ph type="sldNum" sz="quarter" idx="10"/>
          </p:nvPr>
        </p:nvSpPr>
        <p:spPr/>
        <p:txBody>
          <a:bodyPr/>
          <a:lstStyle>
            <a:lvl1pPr>
              <a:defRPr/>
            </a:lvl1pPr>
          </a:lstStyle>
          <a:p>
            <a:pPr>
              <a:defRPr/>
            </a:pPr>
            <a:fld id="{702E2112-3B72-4AC0-9BB8-6993D1C3C351}" type="slidenum">
              <a:rPr lang="en-US" altLang="zh-TW"/>
              <a:pPr>
                <a:defRPr/>
              </a:pPr>
              <a:t>‹#›</a:t>
            </a:fld>
            <a:endParaRPr lang="en-US" altLang="zh-TW"/>
          </a:p>
        </p:txBody>
      </p:sp>
    </p:spTree>
    <p:extLst>
      <p:ext uri="{BB962C8B-B14F-4D97-AF65-F5344CB8AC3E}">
        <p14:creationId xmlns:p14="http://schemas.microsoft.com/office/powerpoint/2010/main" val="421616447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p:cSld name="只有標題2">
    <p:spTree>
      <p:nvGrpSpPr>
        <p:cNvPr id="1" name=""/>
        <p:cNvGrpSpPr/>
        <p:nvPr/>
      </p:nvGrpSpPr>
      <p:grpSpPr>
        <a:xfrm>
          <a:off x="0" y="0"/>
          <a:ext cx="0" cy="0"/>
          <a:chOff x="0" y="0"/>
          <a:chExt cx="0" cy="0"/>
        </a:xfrm>
      </p:grpSpPr>
      <p:pic>
        <p:nvPicPr>
          <p:cNvPr id="3" name="圖片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463" y="-49213"/>
            <a:ext cx="9224963" cy="687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字方塊 3"/>
          <p:cNvSpPr txBox="1"/>
          <p:nvPr/>
        </p:nvSpPr>
        <p:spPr>
          <a:xfrm>
            <a:off x="0" y="692696"/>
            <a:ext cx="1999433" cy="584775"/>
          </a:xfrm>
          <a:prstGeom prst="rect">
            <a:avLst/>
          </a:prstGeom>
          <a:noFill/>
        </p:spPr>
        <p:txBody>
          <a:bodyPr wrap="square">
            <a:spAutoFit/>
            <a:scene3d>
              <a:camera prst="orthographicFront"/>
              <a:lightRig rig="soft" dir="t">
                <a:rot lat="0" lon="0" rev="10800000"/>
              </a:lightRig>
            </a:scene3d>
            <a:sp3d>
              <a:bevelT w="27940" h="12700"/>
              <a:contourClr>
                <a:srgbClr val="DDDDDD"/>
              </a:contourClr>
            </a:sp3d>
          </a:bodyPr>
          <a:lstStyle/>
          <a:p>
            <a:pPr algn="ctr" fontAlgn="auto">
              <a:spcBef>
                <a:spcPts val="0"/>
              </a:spcBef>
              <a:spcAft>
                <a:spcPts val="0"/>
              </a:spcAft>
              <a:defRPr/>
            </a:pPr>
            <a:r>
              <a:rPr kumimoji="0"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會計業務研習</a:t>
            </a:r>
          </a:p>
          <a:p>
            <a:pPr algn="ctr" fontAlgn="auto">
              <a:spcBef>
                <a:spcPts val="0"/>
              </a:spcBef>
              <a:spcAft>
                <a:spcPts val="0"/>
              </a:spcAft>
              <a:defRPr/>
            </a:pPr>
            <a:endParaRPr kumimoji="0"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endParaRPr>
          </a:p>
        </p:txBody>
      </p:sp>
      <p:sp>
        <p:nvSpPr>
          <p:cNvPr id="7" name="標題版面配置區 1"/>
          <p:cNvSpPr>
            <a:spLocks noGrp="1"/>
          </p:cNvSpPr>
          <p:nvPr>
            <p:ph type="title"/>
          </p:nvPr>
        </p:nvSpPr>
        <p:spPr>
          <a:xfrm>
            <a:off x="4355976" y="260648"/>
            <a:ext cx="4788024" cy="720080"/>
          </a:xfrm>
          <a:prstGeom prst="rect">
            <a:avLst/>
          </a:prstGeom>
        </p:spPr>
        <p:txBody>
          <a:bodyPr rtlCol="0">
            <a:noAutofit/>
          </a:bodyPr>
          <a:lstStyle>
            <a:lvl1pPr>
              <a:defRPr sz="4000"/>
            </a:lvl1pPr>
          </a:lstStyle>
          <a:p>
            <a:r>
              <a:rPr lang="zh-TW" altLang="en-US"/>
              <a:t>按一下以編輯母片標題樣式</a:t>
            </a:r>
            <a:endParaRPr lang="zh-TW" altLang="en-US" dirty="0"/>
          </a:p>
        </p:txBody>
      </p:sp>
      <p:sp>
        <p:nvSpPr>
          <p:cNvPr id="5" name="投影片編號版面配置區 5"/>
          <p:cNvSpPr>
            <a:spLocks noGrp="1"/>
          </p:cNvSpPr>
          <p:nvPr>
            <p:ph type="sldNum" sz="quarter" idx="10"/>
          </p:nvPr>
        </p:nvSpPr>
        <p:spPr>
          <a:xfrm>
            <a:off x="4127507" y="6508764"/>
            <a:ext cx="468313" cy="365125"/>
          </a:xfrm>
        </p:spPr>
        <p:txBody>
          <a:bodyPr/>
          <a:lstStyle>
            <a:lvl1pPr>
              <a:defRPr/>
            </a:lvl1pPr>
          </a:lstStyle>
          <a:p>
            <a:pPr>
              <a:defRPr/>
            </a:pPr>
            <a:fld id="{09F8541E-FF01-4E8C-8272-BF81457C2C39}" type="slidenum">
              <a:rPr lang="en-US" altLang="zh-TW"/>
              <a:pPr>
                <a:defRPr/>
              </a:pPr>
              <a:t>‹#›</a:t>
            </a:fld>
            <a:endParaRPr lang="en-US" altLang="zh-TW" dirty="0"/>
          </a:p>
        </p:txBody>
      </p:sp>
    </p:spTree>
    <p:extLst>
      <p:ext uri="{BB962C8B-B14F-4D97-AF65-F5344CB8AC3E}">
        <p14:creationId xmlns:p14="http://schemas.microsoft.com/office/powerpoint/2010/main" val="83873401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p:cSld name="1_只有標題2">
    <p:spTree>
      <p:nvGrpSpPr>
        <p:cNvPr id="1" name=""/>
        <p:cNvGrpSpPr/>
        <p:nvPr/>
      </p:nvGrpSpPr>
      <p:grpSpPr>
        <a:xfrm>
          <a:off x="0" y="0"/>
          <a:ext cx="0" cy="0"/>
          <a:chOff x="0" y="0"/>
          <a:chExt cx="0" cy="0"/>
        </a:xfrm>
      </p:grpSpPr>
      <p:pic>
        <p:nvPicPr>
          <p:cNvPr id="3" name="圖片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463" y="-49213"/>
            <a:ext cx="9224963" cy="687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字方塊 3"/>
          <p:cNvSpPr txBox="1"/>
          <p:nvPr/>
        </p:nvSpPr>
        <p:spPr>
          <a:xfrm>
            <a:off x="107504" y="756755"/>
            <a:ext cx="3223569" cy="584775"/>
          </a:xfrm>
          <a:prstGeom prst="rect">
            <a:avLst/>
          </a:prstGeom>
          <a:noFill/>
        </p:spPr>
        <p:txBody>
          <a:bodyPr>
            <a:spAutoFit/>
            <a:scene3d>
              <a:camera prst="orthographicFront"/>
              <a:lightRig rig="soft" dir="t">
                <a:rot lat="0" lon="0" rev="10800000"/>
              </a:lightRig>
            </a:scene3d>
            <a:sp3d>
              <a:bevelT w="27940" h="12700"/>
              <a:contourClr>
                <a:srgbClr val="DDDDDD"/>
              </a:contourClr>
            </a:sp3d>
          </a:bodyPr>
          <a:lstStyle/>
          <a:p>
            <a:pPr algn="ctr" fontAlgn="auto">
              <a:spcBef>
                <a:spcPts val="0"/>
              </a:spcBef>
              <a:spcAft>
                <a:spcPts val="0"/>
              </a:spcAft>
              <a:defRPr/>
            </a:pPr>
            <a:r>
              <a:rPr kumimoji="0" lang="en-US" altLang="zh-TW"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106</a:t>
            </a:r>
            <a:r>
              <a:rPr kumimoji="0"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年度會計業務講習</a:t>
            </a:r>
          </a:p>
          <a:p>
            <a:pPr algn="ctr" fontAlgn="auto">
              <a:spcBef>
                <a:spcPts val="0"/>
              </a:spcBef>
              <a:spcAft>
                <a:spcPts val="0"/>
              </a:spcAft>
              <a:defRPr/>
            </a:pPr>
            <a:endParaRPr kumimoji="0"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endParaRPr>
          </a:p>
        </p:txBody>
      </p:sp>
      <p:sp>
        <p:nvSpPr>
          <p:cNvPr id="7" name="標題版面配置區 1"/>
          <p:cNvSpPr>
            <a:spLocks noGrp="1"/>
          </p:cNvSpPr>
          <p:nvPr>
            <p:ph type="title"/>
          </p:nvPr>
        </p:nvSpPr>
        <p:spPr>
          <a:xfrm>
            <a:off x="4355976" y="260648"/>
            <a:ext cx="4788024" cy="720080"/>
          </a:xfrm>
          <a:prstGeom prst="rect">
            <a:avLst/>
          </a:prstGeom>
        </p:spPr>
        <p:txBody>
          <a:bodyPr rtlCol="0">
            <a:noAutofit/>
          </a:bodyPr>
          <a:lstStyle>
            <a:lvl1pPr>
              <a:defRPr sz="4000"/>
            </a:lvl1pPr>
          </a:lstStyle>
          <a:p>
            <a:r>
              <a:rPr lang="zh-TW" altLang="en-US"/>
              <a:t>按一下以編輯母片標題樣式</a:t>
            </a:r>
            <a:endParaRPr lang="zh-TW" altLang="en-US" dirty="0"/>
          </a:p>
        </p:txBody>
      </p:sp>
      <p:sp>
        <p:nvSpPr>
          <p:cNvPr id="5" name="投影片編號版面配置區 5"/>
          <p:cNvSpPr>
            <a:spLocks noGrp="1"/>
          </p:cNvSpPr>
          <p:nvPr>
            <p:ph type="sldNum" sz="quarter" idx="10"/>
          </p:nvPr>
        </p:nvSpPr>
        <p:spPr>
          <a:xfrm>
            <a:off x="4127507" y="6508764"/>
            <a:ext cx="468313" cy="365125"/>
          </a:xfrm>
        </p:spPr>
        <p:txBody>
          <a:bodyPr/>
          <a:lstStyle>
            <a:lvl1pPr>
              <a:defRPr/>
            </a:lvl1pPr>
          </a:lstStyle>
          <a:p>
            <a:pPr>
              <a:defRPr/>
            </a:pPr>
            <a:fld id="{16F99CC7-C8FA-4EEB-8B70-1A3032CC4BFA}" type="slidenum">
              <a:rPr lang="en-US" altLang="zh-TW"/>
              <a:pPr>
                <a:defRPr/>
              </a:pPr>
              <a:t>‹#›</a:t>
            </a:fld>
            <a:endParaRPr lang="en-US" altLang="zh-TW" dirty="0"/>
          </a:p>
        </p:txBody>
      </p:sp>
    </p:spTree>
    <p:extLst>
      <p:ext uri="{BB962C8B-B14F-4D97-AF65-F5344CB8AC3E}">
        <p14:creationId xmlns:p14="http://schemas.microsoft.com/office/powerpoint/2010/main" val="123895198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p:cSld name="只有標題2">
    <p:spTree>
      <p:nvGrpSpPr>
        <p:cNvPr id="1" name=""/>
        <p:cNvGrpSpPr/>
        <p:nvPr/>
      </p:nvGrpSpPr>
      <p:grpSpPr>
        <a:xfrm>
          <a:off x="0" y="0"/>
          <a:ext cx="0" cy="0"/>
          <a:chOff x="0" y="0"/>
          <a:chExt cx="0" cy="0"/>
        </a:xfrm>
      </p:grpSpPr>
      <p:pic>
        <p:nvPicPr>
          <p:cNvPr id="3" name="圖片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463" y="-49213"/>
            <a:ext cx="9224963" cy="687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字方塊 3"/>
          <p:cNvSpPr txBox="1"/>
          <p:nvPr/>
        </p:nvSpPr>
        <p:spPr>
          <a:xfrm>
            <a:off x="107504" y="756755"/>
            <a:ext cx="3223569" cy="584775"/>
          </a:xfrm>
          <a:prstGeom prst="rect">
            <a:avLst/>
          </a:prstGeom>
          <a:noFill/>
        </p:spPr>
        <p:txBody>
          <a:bodyPr>
            <a:spAutoFit/>
            <a:scene3d>
              <a:camera prst="orthographicFront"/>
              <a:lightRig rig="soft" dir="t">
                <a:rot lat="0" lon="0" rev="10800000"/>
              </a:lightRig>
            </a:scene3d>
            <a:sp3d>
              <a:bevelT w="27940" h="12700"/>
              <a:contourClr>
                <a:srgbClr val="DDDDDD"/>
              </a:contourClr>
            </a:sp3d>
          </a:bodyPr>
          <a:lstStyle/>
          <a:p>
            <a:pPr algn="ctr" fontAlgn="auto">
              <a:spcBef>
                <a:spcPts val="0"/>
              </a:spcBef>
              <a:spcAft>
                <a:spcPts val="0"/>
              </a:spcAft>
              <a:defRPr/>
            </a:pPr>
            <a:r>
              <a:rPr kumimoji="0" lang="en-US" altLang="zh-TW"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106</a:t>
            </a:r>
            <a:r>
              <a:rPr kumimoji="0"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年度會計業務講習</a:t>
            </a:r>
          </a:p>
          <a:p>
            <a:pPr algn="ctr" fontAlgn="auto">
              <a:spcBef>
                <a:spcPts val="0"/>
              </a:spcBef>
              <a:spcAft>
                <a:spcPts val="0"/>
              </a:spcAft>
              <a:defRPr/>
            </a:pPr>
            <a:endParaRPr kumimoji="0"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endParaRPr>
          </a:p>
        </p:txBody>
      </p:sp>
      <p:sp>
        <p:nvSpPr>
          <p:cNvPr id="7" name="標題版面配置區 1"/>
          <p:cNvSpPr>
            <a:spLocks noGrp="1"/>
          </p:cNvSpPr>
          <p:nvPr>
            <p:ph type="title"/>
          </p:nvPr>
        </p:nvSpPr>
        <p:spPr>
          <a:xfrm>
            <a:off x="4355976" y="260648"/>
            <a:ext cx="4788024" cy="720080"/>
          </a:xfrm>
          <a:prstGeom prst="rect">
            <a:avLst/>
          </a:prstGeom>
        </p:spPr>
        <p:txBody>
          <a:bodyPr rtlCol="0">
            <a:noAutofit/>
          </a:bodyPr>
          <a:lstStyle>
            <a:lvl1pPr>
              <a:defRPr sz="4000"/>
            </a:lvl1pPr>
          </a:lstStyle>
          <a:p>
            <a:r>
              <a:rPr lang="zh-TW" altLang="en-US"/>
              <a:t>按一下以編輯母片標題樣式</a:t>
            </a:r>
            <a:endParaRPr lang="zh-TW" altLang="en-US" dirty="0"/>
          </a:p>
        </p:txBody>
      </p:sp>
      <p:sp>
        <p:nvSpPr>
          <p:cNvPr id="5" name="投影片編號版面配置區 5"/>
          <p:cNvSpPr>
            <a:spLocks noGrp="1"/>
          </p:cNvSpPr>
          <p:nvPr>
            <p:ph type="sldNum" sz="quarter" idx="10"/>
          </p:nvPr>
        </p:nvSpPr>
        <p:spPr>
          <a:xfrm>
            <a:off x="4127507" y="6508764"/>
            <a:ext cx="468313" cy="365125"/>
          </a:xfrm>
        </p:spPr>
        <p:txBody>
          <a:bodyPr/>
          <a:lstStyle>
            <a:lvl1pPr>
              <a:defRPr/>
            </a:lvl1pPr>
          </a:lstStyle>
          <a:p>
            <a:pPr>
              <a:defRPr/>
            </a:pPr>
            <a:fld id="{27BF25AF-08E6-4A16-AE49-B804DC6C22AD}" type="slidenum">
              <a:rPr lang="en-US" altLang="zh-TW"/>
              <a:pPr>
                <a:defRPr/>
              </a:pPr>
              <a:t>‹#›</a:t>
            </a:fld>
            <a:endParaRPr lang="en-US" altLang="zh-TW" dirty="0"/>
          </a:p>
        </p:txBody>
      </p:sp>
    </p:spTree>
    <p:extLst>
      <p:ext uri="{BB962C8B-B14F-4D97-AF65-F5344CB8AC3E}">
        <p14:creationId xmlns:p14="http://schemas.microsoft.com/office/powerpoint/2010/main" val="306876701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p:cSld name="2_只有標題2">
    <p:spTree>
      <p:nvGrpSpPr>
        <p:cNvPr id="1" name=""/>
        <p:cNvGrpSpPr/>
        <p:nvPr/>
      </p:nvGrpSpPr>
      <p:grpSpPr>
        <a:xfrm>
          <a:off x="0" y="0"/>
          <a:ext cx="0" cy="0"/>
          <a:chOff x="0" y="0"/>
          <a:chExt cx="0" cy="0"/>
        </a:xfrm>
      </p:grpSpPr>
      <p:pic>
        <p:nvPicPr>
          <p:cNvPr id="3" name="圖片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463" y="-49213"/>
            <a:ext cx="9224963" cy="687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字方塊 3"/>
          <p:cNvSpPr txBox="1"/>
          <p:nvPr/>
        </p:nvSpPr>
        <p:spPr>
          <a:xfrm>
            <a:off x="107504" y="756755"/>
            <a:ext cx="3223569" cy="584775"/>
          </a:xfrm>
          <a:prstGeom prst="rect">
            <a:avLst/>
          </a:prstGeom>
          <a:noFill/>
        </p:spPr>
        <p:txBody>
          <a:bodyPr>
            <a:spAutoFit/>
            <a:scene3d>
              <a:camera prst="orthographicFront"/>
              <a:lightRig rig="soft" dir="t">
                <a:rot lat="0" lon="0" rev="10800000"/>
              </a:lightRig>
            </a:scene3d>
            <a:sp3d>
              <a:bevelT w="27940" h="12700"/>
              <a:contourClr>
                <a:srgbClr val="DDDDDD"/>
              </a:contourClr>
            </a:sp3d>
          </a:bodyPr>
          <a:lstStyle/>
          <a:p>
            <a:pPr algn="ctr" fontAlgn="auto">
              <a:spcBef>
                <a:spcPts val="0"/>
              </a:spcBef>
              <a:spcAft>
                <a:spcPts val="0"/>
              </a:spcAft>
              <a:defRPr/>
            </a:pPr>
            <a:r>
              <a:rPr kumimoji="0" lang="en-US" altLang="zh-TW"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106</a:t>
            </a:r>
            <a:r>
              <a:rPr kumimoji="0"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年度會計業務講習</a:t>
            </a:r>
          </a:p>
          <a:p>
            <a:pPr algn="ctr" fontAlgn="auto">
              <a:spcBef>
                <a:spcPts val="0"/>
              </a:spcBef>
              <a:spcAft>
                <a:spcPts val="0"/>
              </a:spcAft>
              <a:defRPr/>
            </a:pPr>
            <a:endParaRPr kumimoji="0"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endParaRPr>
          </a:p>
        </p:txBody>
      </p:sp>
      <p:sp>
        <p:nvSpPr>
          <p:cNvPr id="7" name="標題版面配置區 1"/>
          <p:cNvSpPr>
            <a:spLocks noGrp="1"/>
          </p:cNvSpPr>
          <p:nvPr>
            <p:ph type="title"/>
          </p:nvPr>
        </p:nvSpPr>
        <p:spPr>
          <a:xfrm>
            <a:off x="4355976" y="260648"/>
            <a:ext cx="4788024" cy="720080"/>
          </a:xfrm>
          <a:prstGeom prst="rect">
            <a:avLst/>
          </a:prstGeom>
        </p:spPr>
        <p:txBody>
          <a:bodyPr rtlCol="0">
            <a:noAutofit/>
          </a:bodyPr>
          <a:lstStyle>
            <a:lvl1pPr>
              <a:defRPr sz="4000"/>
            </a:lvl1pPr>
          </a:lstStyle>
          <a:p>
            <a:r>
              <a:rPr lang="zh-TW" altLang="en-US"/>
              <a:t>按一下以編輯母片標題樣式</a:t>
            </a:r>
            <a:endParaRPr lang="zh-TW" altLang="en-US" dirty="0"/>
          </a:p>
        </p:txBody>
      </p:sp>
      <p:sp>
        <p:nvSpPr>
          <p:cNvPr id="5" name="投影片編號版面配置區 5"/>
          <p:cNvSpPr>
            <a:spLocks noGrp="1"/>
          </p:cNvSpPr>
          <p:nvPr>
            <p:ph type="sldNum" sz="quarter" idx="10"/>
          </p:nvPr>
        </p:nvSpPr>
        <p:spPr>
          <a:xfrm>
            <a:off x="4127507" y="6508764"/>
            <a:ext cx="468313" cy="365125"/>
          </a:xfrm>
        </p:spPr>
        <p:txBody>
          <a:bodyPr/>
          <a:lstStyle>
            <a:lvl1pPr>
              <a:defRPr/>
            </a:lvl1pPr>
          </a:lstStyle>
          <a:p>
            <a:pPr>
              <a:defRPr/>
            </a:pPr>
            <a:fld id="{B44A4DE0-A356-40F6-B3FC-4DC9D343A11A}" type="slidenum">
              <a:rPr lang="en-US" altLang="zh-TW"/>
              <a:pPr>
                <a:defRPr/>
              </a:pPr>
              <a:t>‹#›</a:t>
            </a:fld>
            <a:endParaRPr lang="en-US" altLang="zh-TW" dirty="0"/>
          </a:p>
        </p:txBody>
      </p:sp>
    </p:spTree>
    <p:extLst>
      <p:ext uri="{BB962C8B-B14F-4D97-AF65-F5344CB8AC3E}">
        <p14:creationId xmlns:p14="http://schemas.microsoft.com/office/powerpoint/2010/main" val="185299292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p:cSld name="1_只有標題2">
    <p:spTree>
      <p:nvGrpSpPr>
        <p:cNvPr id="1" name=""/>
        <p:cNvGrpSpPr/>
        <p:nvPr/>
      </p:nvGrpSpPr>
      <p:grpSpPr>
        <a:xfrm>
          <a:off x="0" y="0"/>
          <a:ext cx="0" cy="0"/>
          <a:chOff x="0" y="0"/>
          <a:chExt cx="0" cy="0"/>
        </a:xfrm>
      </p:grpSpPr>
      <p:pic>
        <p:nvPicPr>
          <p:cNvPr id="3" name="圖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224" y="-17463"/>
            <a:ext cx="9224963" cy="687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字方塊 3"/>
          <p:cNvSpPr txBox="1"/>
          <p:nvPr/>
        </p:nvSpPr>
        <p:spPr>
          <a:xfrm>
            <a:off x="107504" y="756754"/>
            <a:ext cx="1944217" cy="584775"/>
          </a:xfrm>
          <a:prstGeom prst="rect">
            <a:avLst/>
          </a:prstGeom>
          <a:noFill/>
        </p:spPr>
        <p:txBody>
          <a:bodyPr wrap="square">
            <a:spAutoFit/>
            <a:scene3d>
              <a:camera prst="orthographicFront"/>
              <a:lightRig rig="soft" dir="t">
                <a:rot lat="0" lon="0" rev="10800000"/>
              </a:lightRig>
            </a:scene3d>
            <a:sp3d>
              <a:bevelT w="27940" h="12700"/>
              <a:contourClr>
                <a:srgbClr val="DDDDDD"/>
              </a:contourClr>
            </a:sp3d>
          </a:bodyPr>
          <a:lstStyle/>
          <a:p>
            <a:pPr algn="ctr" fontAlgn="auto">
              <a:spcBef>
                <a:spcPts val="0"/>
              </a:spcBef>
              <a:spcAft>
                <a:spcPts val="0"/>
              </a:spcAft>
              <a:defRPr/>
            </a:pPr>
            <a:r>
              <a:rPr kumimoji="0"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會計業務研習</a:t>
            </a:r>
          </a:p>
          <a:p>
            <a:pPr algn="ctr" fontAlgn="auto">
              <a:spcBef>
                <a:spcPts val="0"/>
              </a:spcBef>
              <a:spcAft>
                <a:spcPts val="0"/>
              </a:spcAft>
              <a:defRPr/>
            </a:pPr>
            <a:endParaRPr kumimoji="0"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endParaRPr>
          </a:p>
        </p:txBody>
      </p:sp>
      <p:sp>
        <p:nvSpPr>
          <p:cNvPr id="7" name="標題版面配置區 1"/>
          <p:cNvSpPr>
            <a:spLocks noGrp="1"/>
          </p:cNvSpPr>
          <p:nvPr>
            <p:ph type="title"/>
          </p:nvPr>
        </p:nvSpPr>
        <p:spPr>
          <a:xfrm>
            <a:off x="4355976" y="260648"/>
            <a:ext cx="4788024" cy="720080"/>
          </a:xfrm>
          <a:prstGeom prst="rect">
            <a:avLst/>
          </a:prstGeom>
        </p:spPr>
        <p:txBody>
          <a:bodyPr rtlCol="0">
            <a:noAutofit/>
          </a:bodyPr>
          <a:lstStyle>
            <a:lvl1pPr>
              <a:defRPr sz="4000"/>
            </a:lvl1pPr>
          </a:lstStyle>
          <a:p>
            <a:r>
              <a:rPr lang="zh-TW" altLang="en-US"/>
              <a:t>按一下以編輯母片標題樣式</a:t>
            </a:r>
            <a:endParaRPr lang="zh-TW" altLang="en-US" dirty="0"/>
          </a:p>
        </p:txBody>
      </p:sp>
      <p:sp>
        <p:nvSpPr>
          <p:cNvPr id="5" name="投影片編號版面配置區 5"/>
          <p:cNvSpPr>
            <a:spLocks noGrp="1"/>
          </p:cNvSpPr>
          <p:nvPr>
            <p:ph type="sldNum" sz="quarter" idx="10"/>
          </p:nvPr>
        </p:nvSpPr>
        <p:spPr>
          <a:xfrm>
            <a:off x="4127507" y="6508764"/>
            <a:ext cx="468313" cy="365125"/>
          </a:xfrm>
        </p:spPr>
        <p:txBody>
          <a:bodyPr/>
          <a:lstStyle>
            <a:lvl1pPr>
              <a:defRPr/>
            </a:lvl1pPr>
          </a:lstStyle>
          <a:p>
            <a:pPr>
              <a:defRPr/>
            </a:pPr>
            <a:fld id="{0AB9870A-096B-4BDE-AA25-DF201EA42355}" type="slidenum">
              <a:rPr lang="en-US" altLang="zh-TW"/>
              <a:pPr>
                <a:defRPr/>
              </a:pPr>
              <a:t>‹#›</a:t>
            </a:fld>
            <a:endParaRPr lang="en-US" altLang="zh-TW" dirty="0"/>
          </a:p>
        </p:txBody>
      </p:sp>
    </p:spTree>
    <p:extLst>
      <p:ext uri="{BB962C8B-B14F-4D97-AF65-F5344CB8AC3E}">
        <p14:creationId xmlns:p14="http://schemas.microsoft.com/office/powerpoint/2010/main" val="393799016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p:cSld name="標題投影片">
    <p:spTree>
      <p:nvGrpSpPr>
        <p:cNvPr id="1" name=""/>
        <p:cNvGrpSpPr/>
        <p:nvPr/>
      </p:nvGrpSpPr>
      <p:grpSpPr>
        <a:xfrm>
          <a:off x="0" y="0"/>
          <a:ext cx="0" cy="0"/>
          <a:chOff x="0" y="0"/>
          <a:chExt cx="0" cy="0"/>
        </a:xfrm>
      </p:grpSpPr>
      <p:pic>
        <p:nvPicPr>
          <p:cNvPr id="4" name="圖片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5881"/>
            <a:ext cx="9107488" cy="684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614363" y="531813"/>
            <a:ext cx="40290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a:solidFill>
                  <a:schemeClr val="tx1"/>
                </a:solidFill>
                <a:latin typeface="Arial" charset="0"/>
                <a:ea typeface="新細明體" pitchFamily="18" charset="-120"/>
              </a:defRPr>
            </a:lvl1pPr>
            <a:lvl2pPr marL="742950" indent="-285750">
              <a:defRPr kumimoji="1">
                <a:solidFill>
                  <a:schemeClr val="tx1"/>
                </a:solidFill>
                <a:latin typeface="Arial" charset="0"/>
                <a:ea typeface="新細明體" pitchFamily="18" charset="-120"/>
              </a:defRPr>
            </a:lvl2pPr>
            <a:lvl3pPr marL="1143000" indent="-228600">
              <a:defRPr kumimoji="1">
                <a:solidFill>
                  <a:schemeClr val="tx1"/>
                </a:solidFill>
                <a:latin typeface="Arial" charset="0"/>
                <a:ea typeface="新細明體" pitchFamily="18" charset="-120"/>
              </a:defRPr>
            </a:lvl3pPr>
            <a:lvl4pPr marL="1600200" indent="-228600">
              <a:defRPr kumimoji="1">
                <a:solidFill>
                  <a:schemeClr val="tx1"/>
                </a:solidFill>
                <a:latin typeface="Arial" charset="0"/>
                <a:ea typeface="新細明體" pitchFamily="18" charset="-120"/>
              </a:defRPr>
            </a:lvl4pPr>
            <a:lvl5pPr marL="2057400" indent="-228600">
              <a:defRPr kumimoji="1">
                <a:solidFill>
                  <a:schemeClr val="tx1"/>
                </a:solidFill>
                <a:latin typeface="Arial" charset="0"/>
                <a:ea typeface="新細明體" pitchFamily="18" charset="-120"/>
              </a:defRPr>
            </a:lvl5pPr>
            <a:lvl6pPr marL="2514600" indent="-228600" fontAlgn="base">
              <a:spcBef>
                <a:spcPct val="0"/>
              </a:spcBef>
              <a:spcAft>
                <a:spcPct val="0"/>
              </a:spcAft>
              <a:defRPr kumimoji="1">
                <a:solidFill>
                  <a:schemeClr val="tx1"/>
                </a:solidFill>
                <a:latin typeface="Arial" charset="0"/>
                <a:ea typeface="新細明體" pitchFamily="18" charset="-120"/>
              </a:defRPr>
            </a:lvl6pPr>
            <a:lvl7pPr marL="2971800" indent="-228600" fontAlgn="base">
              <a:spcBef>
                <a:spcPct val="0"/>
              </a:spcBef>
              <a:spcAft>
                <a:spcPct val="0"/>
              </a:spcAft>
              <a:defRPr kumimoji="1">
                <a:solidFill>
                  <a:schemeClr val="tx1"/>
                </a:solidFill>
                <a:latin typeface="Arial" charset="0"/>
                <a:ea typeface="新細明體" pitchFamily="18" charset="-120"/>
              </a:defRPr>
            </a:lvl7pPr>
            <a:lvl8pPr marL="3429000" indent="-228600" fontAlgn="base">
              <a:spcBef>
                <a:spcPct val="0"/>
              </a:spcBef>
              <a:spcAft>
                <a:spcPct val="0"/>
              </a:spcAft>
              <a:defRPr kumimoji="1">
                <a:solidFill>
                  <a:schemeClr val="tx1"/>
                </a:solidFill>
                <a:latin typeface="Arial" charset="0"/>
                <a:ea typeface="新細明體" pitchFamily="18" charset="-120"/>
              </a:defRPr>
            </a:lvl8pPr>
            <a:lvl9pPr marL="3886200" indent="-228600" fontAlgn="base">
              <a:spcBef>
                <a:spcPct val="0"/>
              </a:spcBef>
              <a:spcAft>
                <a:spcPct val="0"/>
              </a:spcAft>
              <a:defRPr kumimoji="1">
                <a:solidFill>
                  <a:schemeClr val="tx1"/>
                </a:solidFill>
                <a:latin typeface="Arial" charset="0"/>
                <a:ea typeface="新細明體" pitchFamily="18" charset="-120"/>
              </a:defRPr>
            </a:lvl9pPr>
          </a:lstStyle>
          <a:p>
            <a:pPr>
              <a:defRPr/>
            </a:pPr>
            <a:r>
              <a:rPr lang="zh-TW" altLang="en-US" sz="1400">
                <a:solidFill>
                  <a:srgbClr val="FFFFFF"/>
                </a:solidFill>
                <a:latin typeface="標楷體" pitchFamily="65" charset="-120"/>
                <a:ea typeface="標楷體" pitchFamily="65" charset="-120"/>
              </a:rPr>
              <a:t>會計業務說明會</a:t>
            </a:r>
          </a:p>
        </p:txBody>
      </p:sp>
      <p:sp>
        <p:nvSpPr>
          <p:cNvPr id="3" name="副標題 2"/>
          <p:cNvSpPr>
            <a:spLocks noGrp="1"/>
          </p:cNvSpPr>
          <p:nvPr>
            <p:ph type="subTitle" idx="1"/>
          </p:nvPr>
        </p:nvSpPr>
        <p:spPr>
          <a:xfrm>
            <a:off x="4860034" y="2567101"/>
            <a:ext cx="3528392" cy="1739153"/>
          </a:xfrm>
          <a:prstGeom prst="rect">
            <a:avLst/>
          </a:prstGeo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marL="0" indent="0" algn="ctr">
              <a:buNone/>
              <a:defRPr sz="3600" b="1" cap="none" spc="50">
                <a:ln w="11430"/>
                <a:solidFill>
                  <a:schemeClr val="tx1"/>
                </a:solidFill>
                <a:effectLst>
                  <a:outerShdw blurRad="76200" dist="50800" dir="5400000" algn="tl" rotWithShape="0">
                    <a:srgbClr val="000000">
                      <a:alpha val="65000"/>
                    </a:srgb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zh-TW" altLang="en-US" dirty="0"/>
          </a:p>
        </p:txBody>
      </p:sp>
      <p:sp>
        <p:nvSpPr>
          <p:cNvPr id="7" name="標題 6"/>
          <p:cNvSpPr>
            <a:spLocks noGrp="1"/>
          </p:cNvSpPr>
          <p:nvPr>
            <p:ph type="title"/>
          </p:nvPr>
        </p:nvSpPr>
        <p:spPr>
          <a:xfrm>
            <a:off x="3491881" y="1124744"/>
            <a:ext cx="5655792" cy="1224136"/>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ctr">
              <a:defRPr sz="4800" b="1"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defRPr>
            </a:lvl1pPr>
          </a:lstStyle>
          <a:p>
            <a:r>
              <a:rPr lang="zh-TW" altLang="en-US"/>
              <a:t>按一下以編輯母片標題樣式</a:t>
            </a:r>
            <a:endParaRPr lang="zh-TW" altLang="en-US" dirty="0"/>
          </a:p>
        </p:txBody>
      </p:sp>
      <p:sp>
        <p:nvSpPr>
          <p:cNvPr id="6" name="投影片編號版面配置區 7"/>
          <p:cNvSpPr>
            <a:spLocks noGrp="1"/>
          </p:cNvSpPr>
          <p:nvPr>
            <p:ph type="sldNum" sz="quarter" idx="10"/>
          </p:nvPr>
        </p:nvSpPr>
        <p:spPr/>
        <p:txBody>
          <a:bodyPr/>
          <a:lstStyle>
            <a:lvl1pPr>
              <a:defRPr/>
            </a:lvl1pPr>
          </a:lstStyle>
          <a:p>
            <a:pPr>
              <a:defRPr/>
            </a:pPr>
            <a:fld id="{76C4DEA2-01AD-4604-93E9-4505AC377B21}" type="slidenum">
              <a:rPr lang="zh-TW" altLang="en-US">
                <a:solidFill>
                  <a:srgbClr val="000000"/>
                </a:solidFill>
              </a:rPr>
              <a:pPr>
                <a:defRPr/>
              </a:pPr>
              <a:t>‹#›</a:t>
            </a:fld>
            <a:endParaRPr lang="zh-TW" altLang="en-US">
              <a:solidFill>
                <a:srgbClr val="000000"/>
              </a:solidFill>
            </a:endParaRPr>
          </a:p>
        </p:txBody>
      </p:sp>
    </p:spTree>
    <p:extLst>
      <p:ext uri="{BB962C8B-B14F-4D97-AF65-F5344CB8AC3E}">
        <p14:creationId xmlns:p14="http://schemas.microsoft.com/office/powerpoint/2010/main" val="333251786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只有標題1">
    <p:spTree>
      <p:nvGrpSpPr>
        <p:cNvPr id="1" name=""/>
        <p:cNvGrpSpPr/>
        <p:nvPr/>
      </p:nvGrpSpPr>
      <p:grpSpPr>
        <a:xfrm>
          <a:off x="0" y="0"/>
          <a:ext cx="0" cy="0"/>
          <a:chOff x="0" y="0"/>
          <a:chExt cx="0" cy="0"/>
        </a:xfrm>
      </p:grpSpPr>
      <p:sp>
        <p:nvSpPr>
          <p:cNvPr id="2" name="投影片編號版面配置區 5"/>
          <p:cNvSpPr>
            <a:spLocks noGrp="1"/>
          </p:cNvSpPr>
          <p:nvPr>
            <p:ph type="sldNum" sz="quarter" idx="10"/>
          </p:nvPr>
        </p:nvSpPr>
        <p:spPr>
          <a:xfrm>
            <a:off x="8532447" y="6597366"/>
            <a:ext cx="468313" cy="348233"/>
          </a:xfrm>
        </p:spPr>
        <p:txBody>
          <a:bodyPr/>
          <a:lstStyle>
            <a:lvl1pPr>
              <a:defRPr/>
            </a:lvl1pPr>
          </a:lstStyle>
          <a:p>
            <a:pPr>
              <a:defRPr/>
            </a:pPr>
            <a:fld id="{3AF426E8-9511-4AE3-A47F-C140EDEDB719}"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22562334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標題及物件">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772820"/>
            <a:ext cx="8229600" cy="4819451"/>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標題版面配置區 1"/>
          <p:cNvSpPr>
            <a:spLocks noGrp="1"/>
          </p:cNvSpPr>
          <p:nvPr>
            <p:ph type="title"/>
          </p:nvPr>
        </p:nvSpPr>
        <p:spPr>
          <a:xfrm>
            <a:off x="4860033" y="764704"/>
            <a:ext cx="4283968" cy="936104"/>
          </a:xfrm>
          <a:prstGeom prst="rect">
            <a:avLst/>
          </a:prstGeom>
        </p:spPr>
        <p:txBody>
          <a:bodyPr rtlCol="0">
            <a:normAutofit/>
          </a:bodyPr>
          <a:lstStyle/>
          <a:p>
            <a:r>
              <a:rPr lang="zh-TW" altLang="en-US"/>
              <a:t>按一下以編輯母片標題樣式</a:t>
            </a:r>
            <a:endParaRPr lang="zh-TW" altLang="en-US" dirty="0"/>
          </a:p>
        </p:txBody>
      </p:sp>
      <p:sp>
        <p:nvSpPr>
          <p:cNvPr id="4" name="投影片編號版面配置區 5"/>
          <p:cNvSpPr>
            <a:spLocks noGrp="1"/>
          </p:cNvSpPr>
          <p:nvPr>
            <p:ph type="sldNum" sz="quarter" idx="10"/>
          </p:nvPr>
        </p:nvSpPr>
        <p:spPr>
          <a:xfrm>
            <a:off x="8604455" y="6597366"/>
            <a:ext cx="468313" cy="365125"/>
          </a:xfrm>
        </p:spPr>
        <p:txBody>
          <a:bodyPr/>
          <a:lstStyle>
            <a:lvl1pPr>
              <a:defRPr/>
            </a:lvl1pPr>
          </a:lstStyle>
          <a:p>
            <a:pPr>
              <a:defRPr/>
            </a:pPr>
            <a:fld id="{940FA04D-BC21-403F-AA2F-3712DCC480D9}"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99103386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772819"/>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772819"/>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457200" y="6356364"/>
            <a:ext cx="2133600" cy="365125"/>
          </a:xfrm>
          <a:prstGeom prst="rect">
            <a:avLst/>
          </a:prstGeom>
        </p:spPr>
        <p:txBody>
          <a:bodyPr/>
          <a:lstStyle>
            <a:lvl1pPr>
              <a:defRPr>
                <a:ea typeface="新細明體" pitchFamily="18" charset="-120"/>
              </a:defRPr>
            </a:lvl1pPr>
          </a:lstStyle>
          <a:p>
            <a:pPr>
              <a:defRPr/>
            </a:pPr>
            <a:endParaRPr lang="zh-TW" altLang="en-US">
              <a:solidFill>
                <a:srgbClr val="000000"/>
              </a:solidFill>
            </a:endParaRPr>
          </a:p>
        </p:txBody>
      </p:sp>
      <p:sp>
        <p:nvSpPr>
          <p:cNvPr id="6" name="頁尾版面配置區 5"/>
          <p:cNvSpPr>
            <a:spLocks noGrp="1"/>
          </p:cNvSpPr>
          <p:nvPr>
            <p:ph type="ftr" sz="quarter" idx="11"/>
          </p:nvPr>
        </p:nvSpPr>
        <p:spPr>
          <a:xfrm>
            <a:off x="3124200" y="6356364"/>
            <a:ext cx="2895600" cy="365125"/>
          </a:xfrm>
          <a:prstGeom prst="rect">
            <a:avLst/>
          </a:prstGeom>
        </p:spPr>
        <p:txBody>
          <a:bodyPr/>
          <a:lstStyle>
            <a:lvl1pPr>
              <a:defRPr>
                <a:ea typeface="新細明體" pitchFamily="18" charset="-120"/>
              </a:defRPr>
            </a:lvl1pPr>
          </a:lstStyle>
          <a:p>
            <a:pPr>
              <a:defRPr/>
            </a:pPr>
            <a:endParaRPr lang="zh-TW" altLang="en-US">
              <a:solidFill>
                <a:srgbClr val="000000"/>
              </a:solidFill>
            </a:endParaRPr>
          </a:p>
        </p:txBody>
      </p:sp>
      <p:sp>
        <p:nvSpPr>
          <p:cNvPr id="7" name="投影片編號版面配置區 6"/>
          <p:cNvSpPr>
            <a:spLocks noGrp="1"/>
          </p:cNvSpPr>
          <p:nvPr>
            <p:ph type="sldNum" sz="quarter" idx="12"/>
          </p:nvPr>
        </p:nvSpPr>
        <p:spPr>
          <a:xfrm>
            <a:off x="8604455" y="6597366"/>
            <a:ext cx="468313" cy="365125"/>
          </a:xfrm>
        </p:spPr>
        <p:txBody>
          <a:bodyPr/>
          <a:lstStyle>
            <a:lvl1pPr>
              <a:defRPr/>
            </a:lvl1pPr>
          </a:lstStyle>
          <a:p>
            <a:pPr>
              <a:defRPr/>
            </a:pPr>
            <a:fld id="{1E1A474F-59DC-4140-B40C-B6AAADAF4853}"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2266519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0" y="24799"/>
            <a:ext cx="9144000" cy="1105219"/>
          </a:xfrm>
        </p:spPr>
        <p:txBody>
          <a:bodyPr/>
          <a:lstStyle>
            <a:lvl1pPr>
              <a:defRPr sz="4800"/>
            </a:lvl1pPr>
          </a:lstStyle>
          <a:p>
            <a:r>
              <a:rPr lang="zh-TW" altLang="en-US" dirty="0"/>
              <a:t>按一下以編輯母片標題樣式</a:t>
            </a:r>
          </a:p>
        </p:txBody>
      </p:sp>
      <p:sp>
        <p:nvSpPr>
          <p:cNvPr id="3" name="投影片編號版面配置區 2"/>
          <p:cNvSpPr>
            <a:spLocks noGrp="1"/>
          </p:cNvSpPr>
          <p:nvPr>
            <p:ph type="sldNum" sz="quarter" idx="10"/>
          </p:nvPr>
        </p:nvSpPr>
        <p:spPr/>
        <p:txBody>
          <a:bodyPr/>
          <a:lstStyle/>
          <a:p>
            <a:pPr marL="0" marR="0" lvl="0" indent="0" algn="l" defTabSz="880139" rtl="0" eaLnBrk="1" fontAlgn="auto" latinLnBrk="0" hangingPunct="1">
              <a:lnSpc>
                <a:spcPct val="100000"/>
              </a:lnSpc>
              <a:spcBef>
                <a:spcPts val="0"/>
              </a:spcBef>
              <a:spcAft>
                <a:spcPts val="0"/>
              </a:spcAft>
              <a:buClrTx/>
              <a:buSzTx/>
              <a:buFontTx/>
              <a:buNone/>
              <a:tabLst/>
              <a:defRPr/>
            </a:pPr>
            <a:fld id="{576500F3-0FA0-4E57-BBF0-E04E1CF73866}" type="slidenum">
              <a:rPr kumimoji="0" lang="zh-TW" altLang="en-US" sz="3600" b="1" i="0" u="none" strike="noStrike" kern="1200" cap="none" spc="0" normalizeH="0" baseline="0" noProof="0" smtClean="0">
                <a:ln>
                  <a:noFill/>
                </a:ln>
                <a:solidFill>
                  <a:srgbClr val="FFFFFF"/>
                </a:solidFill>
                <a:effectLst/>
                <a:uLnTx/>
                <a:uFillTx/>
                <a:latin typeface="微軟正黑體" panose="020B0604030504040204" pitchFamily="34" charset="-120"/>
                <a:ea typeface="微軟正黑體" panose="020B0604030504040204" pitchFamily="34" charset="-120"/>
                <a:sym typeface="Gill Sans"/>
              </a:rPr>
              <a:pPr marL="0" marR="0" lvl="0" indent="0" algn="l" defTabSz="880139" rtl="0" eaLnBrk="1" fontAlgn="auto" latinLnBrk="0" hangingPunct="1">
                <a:lnSpc>
                  <a:spcPct val="100000"/>
                </a:lnSpc>
                <a:spcBef>
                  <a:spcPts val="0"/>
                </a:spcBef>
                <a:spcAft>
                  <a:spcPts val="0"/>
                </a:spcAft>
                <a:buClrTx/>
                <a:buSzTx/>
                <a:buFontTx/>
                <a:buNone/>
                <a:tabLst/>
                <a:defRPr/>
              </a:pPr>
              <a:t>‹#›</a:t>
            </a:fld>
            <a:endParaRPr kumimoji="0" lang="zh-TW" altLang="en-US" sz="3600" b="1" i="0" u="none" strike="noStrike" kern="1200" cap="none" spc="0" normalizeH="0" baseline="0" noProof="0" dirty="0">
              <a:ln>
                <a:noFill/>
              </a:ln>
              <a:solidFill>
                <a:srgbClr val="FFFFFF"/>
              </a:solidFill>
              <a:effectLst/>
              <a:uLnTx/>
              <a:uFillTx/>
              <a:latin typeface="微軟正黑體" panose="020B0604030504040204" pitchFamily="34" charset="-120"/>
              <a:ea typeface="微軟正黑體" panose="020B0604030504040204" pitchFamily="34" charset="-120"/>
              <a:sym typeface="Gill Sans"/>
            </a:endParaRPr>
          </a:p>
        </p:txBody>
      </p:sp>
    </p:spTree>
    <p:extLst>
      <p:ext uri="{BB962C8B-B14F-4D97-AF65-F5344CB8AC3E}">
        <p14:creationId xmlns:p14="http://schemas.microsoft.com/office/powerpoint/2010/main" val="3881449604"/>
      </p:ext>
    </p:extLst>
  </p:cSld>
  <p:clrMapOvr>
    <a:masterClrMapping/>
  </p:clrMapOvr>
  <p:transition spd="med"/>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790278"/>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430040"/>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32" y="1790278"/>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32" y="2430040"/>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457200" y="6356364"/>
            <a:ext cx="2133600" cy="365125"/>
          </a:xfrm>
          <a:prstGeom prst="rect">
            <a:avLst/>
          </a:prstGeom>
        </p:spPr>
        <p:txBody>
          <a:bodyPr/>
          <a:lstStyle>
            <a:lvl1pPr>
              <a:defRPr>
                <a:ea typeface="新細明體" pitchFamily="18" charset="-120"/>
              </a:defRPr>
            </a:lvl1pPr>
          </a:lstStyle>
          <a:p>
            <a:pPr>
              <a:defRPr/>
            </a:pPr>
            <a:endParaRPr lang="zh-TW" altLang="en-US">
              <a:solidFill>
                <a:srgbClr val="000000"/>
              </a:solidFill>
            </a:endParaRPr>
          </a:p>
        </p:txBody>
      </p:sp>
      <p:sp>
        <p:nvSpPr>
          <p:cNvPr id="8" name="頁尾版面配置區 7"/>
          <p:cNvSpPr>
            <a:spLocks noGrp="1"/>
          </p:cNvSpPr>
          <p:nvPr>
            <p:ph type="ftr" sz="quarter" idx="11"/>
          </p:nvPr>
        </p:nvSpPr>
        <p:spPr>
          <a:xfrm>
            <a:off x="3124200" y="6356364"/>
            <a:ext cx="2895600" cy="365125"/>
          </a:xfrm>
          <a:prstGeom prst="rect">
            <a:avLst/>
          </a:prstGeom>
        </p:spPr>
        <p:txBody>
          <a:bodyPr/>
          <a:lstStyle>
            <a:lvl1pPr>
              <a:defRPr>
                <a:ea typeface="新細明體" pitchFamily="18" charset="-120"/>
              </a:defRPr>
            </a:lvl1pPr>
          </a:lstStyle>
          <a:p>
            <a:pPr>
              <a:defRPr/>
            </a:pPr>
            <a:endParaRPr lang="zh-TW" altLang="en-US">
              <a:solidFill>
                <a:srgbClr val="000000"/>
              </a:solidFill>
            </a:endParaRPr>
          </a:p>
        </p:txBody>
      </p:sp>
      <p:sp>
        <p:nvSpPr>
          <p:cNvPr id="9" name="投影片編號版面配置區 8"/>
          <p:cNvSpPr>
            <a:spLocks noGrp="1"/>
          </p:cNvSpPr>
          <p:nvPr>
            <p:ph type="sldNum" sz="quarter" idx="12"/>
          </p:nvPr>
        </p:nvSpPr>
        <p:spPr>
          <a:xfrm>
            <a:off x="8671824" y="6597366"/>
            <a:ext cx="468313" cy="365125"/>
          </a:xfrm>
        </p:spPr>
        <p:txBody>
          <a:bodyPr/>
          <a:lstStyle>
            <a:lvl1pPr>
              <a:defRPr/>
            </a:lvl1pPr>
          </a:lstStyle>
          <a:p>
            <a:pPr>
              <a:defRPr/>
            </a:pPr>
            <a:fld id="{421E84CB-714C-46DD-BF2B-CBB506D7E987}"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161730371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p:cSld name="只有標題2">
    <p:spTree>
      <p:nvGrpSpPr>
        <p:cNvPr id="1" name=""/>
        <p:cNvGrpSpPr/>
        <p:nvPr/>
      </p:nvGrpSpPr>
      <p:grpSpPr>
        <a:xfrm>
          <a:off x="0" y="0"/>
          <a:ext cx="0" cy="0"/>
          <a:chOff x="0" y="0"/>
          <a:chExt cx="0" cy="0"/>
        </a:xfrm>
      </p:grpSpPr>
      <p:pic>
        <p:nvPicPr>
          <p:cNvPr id="3" name="圖片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53" y="-17464"/>
            <a:ext cx="9224963" cy="687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字方塊 3"/>
          <p:cNvSpPr txBox="1"/>
          <p:nvPr/>
        </p:nvSpPr>
        <p:spPr>
          <a:xfrm>
            <a:off x="179512" y="756742"/>
            <a:ext cx="2202972" cy="338554"/>
          </a:xfrm>
          <a:prstGeom prst="rect">
            <a:avLst/>
          </a:prstGeom>
          <a:noFill/>
        </p:spPr>
        <p:txBody>
          <a:bodyPr>
            <a:spAutoFit/>
            <a:scene3d>
              <a:camera prst="orthographicFront"/>
              <a:lightRig rig="soft" dir="t">
                <a:rot lat="0" lon="0" rev="10800000"/>
              </a:lightRig>
            </a:scene3d>
            <a:sp3d>
              <a:bevelT w="27940" h="12700"/>
              <a:contourClr>
                <a:srgbClr val="DDDDDD"/>
              </a:contourClr>
            </a:sp3d>
          </a:bodyPr>
          <a:lstStyle/>
          <a:p>
            <a:pPr fontAlgn="auto">
              <a:spcBef>
                <a:spcPts val="0"/>
              </a:spcBef>
              <a:spcAft>
                <a:spcPts val="0"/>
              </a:spcAft>
              <a:defRPr/>
            </a:pPr>
            <a:r>
              <a:rPr kumimoji="0"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會計業務研習</a:t>
            </a:r>
          </a:p>
        </p:txBody>
      </p:sp>
      <p:sp>
        <p:nvSpPr>
          <p:cNvPr id="7" name="標題版面配置區 1"/>
          <p:cNvSpPr>
            <a:spLocks noGrp="1"/>
          </p:cNvSpPr>
          <p:nvPr>
            <p:ph type="title"/>
          </p:nvPr>
        </p:nvSpPr>
        <p:spPr>
          <a:xfrm>
            <a:off x="4355976" y="260648"/>
            <a:ext cx="4788024" cy="720080"/>
          </a:xfrm>
          <a:prstGeom prst="rect">
            <a:avLst/>
          </a:prstGeom>
        </p:spPr>
        <p:txBody>
          <a:bodyPr rtlCol="0">
            <a:noAutofit/>
          </a:bodyPr>
          <a:lstStyle>
            <a:lvl1pPr>
              <a:defRPr sz="4000"/>
            </a:lvl1pPr>
          </a:lstStyle>
          <a:p>
            <a:r>
              <a:rPr lang="zh-TW" altLang="en-US"/>
              <a:t>按一下以編輯母片標題樣式</a:t>
            </a:r>
            <a:endParaRPr lang="zh-TW" altLang="en-US" dirty="0"/>
          </a:p>
        </p:txBody>
      </p:sp>
      <p:sp>
        <p:nvSpPr>
          <p:cNvPr id="5" name="日期版面配置區 2"/>
          <p:cNvSpPr>
            <a:spLocks noGrp="1"/>
          </p:cNvSpPr>
          <p:nvPr>
            <p:ph type="dt" sz="half" idx="10"/>
          </p:nvPr>
        </p:nvSpPr>
        <p:spPr>
          <a:xfrm>
            <a:off x="457200" y="6356364"/>
            <a:ext cx="2133600" cy="365125"/>
          </a:xfrm>
          <a:prstGeom prst="rect">
            <a:avLst/>
          </a:prstGeom>
        </p:spPr>
        <p:txBody>
          <a:bodyPr/>
          <a:lstStyle>
            <a:lvl1pPr>
              <a:defRPr>
                <a:ea typeface="新細明體" pitchFamily="18" charset="-120"/>
              </a:defRPr>
            </a:lvl1pPr>
          </a:lstStyle>
          <a:p>
            <a:pPr>
              <a:defRPr/>
            </a:pPr>
            <a:endParaRPr lang="zh-TW" altLang="en-US">
              <a:solidFill>
                <a:srgbClr val="000000"/>
              </a:solidFill>
            </a:endParaRPr>
          </a:p>
        </p:txBody>
      </p:sp>
      <p:sp>
        <p:nvSpPr>
          <p:cNvPr id="6" name="頁尾版面配置區 3"/>
          <p:cNvSpPr>
            <a:spLocks noGrp="1"/>
          </p:cNvSpPr>
          <p:nvPr>
            <p:ph type="ftr" sz="quarter" idx="11"/>
          </p:nvPr>
        </p:nvSpPr>
        <p:spPr>
          <a:xfrm>
            <a:off x="3124200" y="6356364"/>
            <a:ext cx="2895600" cy="365125"/>
          </a:xfrm>
          <a:prstGeom prst="rect">
            <a:avLst/>
          </a:prstGeom>
        </p:spPr>
        <p:txBody>
          <a:bodyPr/>
          <a:lstStyle>
            <a:lvl1pPr>
              <a:defRPr dirty="0">
                <a:ea typeface="新細明體" pitchFamily="18" charset="-120"/>
              </a:defRPr>
            </a:lvl1pPr>
          </a:lstStyle>
          <a:p>
            <a:pPr>
              <a:defRPr/>
            </a:pPr>
            <a:endParaRPr lang="zh-TW" altLang="en-US">
              <a:solidFill>
                <a:srgbClr val="000000"/>
              </a:solidFill>
            </a:endParaRPr>
          </a:p>
        </p:txBody>
      </p:sp>
      <p:sp>
        <p:nvSpPr>
          <p:cNvPr id="8" name="投影片編號版面配置區 4"/>
          <p:cNvSpPr>
            <a:spLocks noGrp="1"/>
          </p:cNvSpPr>
          <p:nvPr>
            <p:ph type="sldNum" sz="quarter" idx="12"/>
          </p:nvPr>
        </p:nvSpPr>
        <p:spPr>
          <a:xfrm>
            <a:off x="8675694" y="6453336"/>
            <a:ext cx="468313" cy="648072"/>
          </a:xfrm>
        </p:spPr>
        <p:txBody>
          <a:bodyPr/>
          <a:lstStyle>
            <a:lvl1pPr>
              <a:defRPr/>
            </a:lvl1pPr>
          </a:lstStyle>
          <a:p>
            <a:pPr>
              <a:defRPr/>
            </a:pPr>
            <a:fld id="{092B0071-E163-410A-9E2D-184F2690C28D}"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385401189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p:cSld name="1_只有標題2">
    <p:spTree>
      <p:nvGrpSpPr>
        <p:cNvPr id="1" name=""/>
        <p:cNvGrpSpPr/>
        <p:nvPr/>
      </p:nvGrpSpPr>
      <p:grpSpPr>
        <a:xfrm>
          <a:off x="0" y="0"/>
          <a:ext cx="0" cy="0"/>
          <a:chOff x="0" y="0"/>
          <a:chExt cx="0" cy="0"/>
        </a:xfrm>
      </p:grpSpPr>
      <p:pic>
        <p:nvPicPr>
          <p:cNvPr id="4" name="圖片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 y="-17463"/>
            <a:ext cx="9224963" cy="687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字方塊 4"/>
          <p:cNvSpPr txBox="1"/>
          <p:nvPr/>
        </p:nvSpPr>
        <p:spPr>
          <a:xfrm>
            <a:off x="-36505" y="692696"/>
            <a:ext cx="4314002" cy="400110"/>
          </a:xfrm>
          <a:prstGeom prst="rect">
            <a:avLst/>
          </a:prstGeom>
          <a:noFill/>
        </p:spPr>
        <p:txBody>
          <a:bodyPr wrap="none">
            <a:spAutoFit/>
            <a:scene3d>
              <a:camera prst="orthographicFront"/>
              <a:lightRig rig="soft" dir="t">
                <a:rot lat="0" lon="0" rev="10800000"/>
              </a:lightRig>
            </a:scene3d>
            <a:sp3d>
              <a:bevelT w="27940" h="12700"/>
              <a:contourClr>
                <a:srgbClr val="DDDDDD"/>
              </a:contourClr>
            </a:sp3d>
          </a:bodyPr>
          <a:lstStyle/>
          <a:p>
            <a:pPr algn="ctr">
              <a:defRPr/>
            </a:pPr>
            <a:r>
              <a:rPr lang="en-US" altLang="zh-TW" sz="2000" b="1" spc="150" dirty="0">
                <a:ln w="11430"/>
                <a:solidFill>
                  <a:srgbClr val="F8F8F8"/>
                </a:solidFill>
                <a:effectLst>
                  <a:outerShdw blurRad="25400" algn="tl" rotWithShape="0">
                    <a:srgbClr val="000000">
                      <a:alpha val="43000"/>
                    </a:srgbClr>
                  </a:outerShdw>
                </a:effectLst>
                <a:latin typeface="標楷體" pitchFamily="65" charset="-120"/>
                <a:ea typeface="標楷體" pitchFamily="65" charset="-120"/>
              </a:rPr>
              <a:t>XXXXXXXXXXXXXXXXXXXXXXXXXXXX</a:t>
            </a:r>
            <a:endParaRPr lang="zh-TW" altLang="en-US" sz="2000" b="1" spc="150" dirty="0">
              <a:ln w="11430"/>
              <a:solidFill>
                <a:srgbClr val="F8F8F8"/>
              </a:solidFill>
              <a:effectLst>
                <a:outerShdw blurRad="25400" algn="tl" rotWithShape="0">
                  <a:srgbClr val="000000">
                    <a:alpha val="43000"/>
                  </a:srgbClr>
                </a:outerShdw>
              </a:effectLst>
              <a:latin typeface="標楷體" pitchFamily="65" charset="-120"/>
              <a:ea typeface="標楷體" pitchFamily="65" charset="-120"/>
            </a:endParaRPr>
          </a:p>
        </p:txBody>
      </p:sp>
      <p:sp>
        <p:nvSpPr>
          <p:cNvPr id="7" name="標題版面配置區 1"/>
          <p:cNvSpPr>
            <a:spLocks noGrp="1"/>
          </p:cNvSpPr>
          <p:nvPr>
            <p:ph type="title"/>
          </p:nvPr>
        </p:nvSpPr>
        <p:spPr>
          <a:xfrm>
            <a:off x="4355976" y="260648"/>
            <a:ext cx="4788024" cy="720080"/>
          </a:xfrm>
          <a:prstGeom prst="rect">
            <a:avLst/>
          </a:prstGeom>
        </p:spPr>
        <p:txBody>
          <a:bodyPr rtlCol="0">
            <a:noAutofit/>
          </a:bodyPr>
          <a:lstStyle>
            <a:lvl1pPr>
              <a:defRPr sz="4000"/>
            </a:lvl1pPr>
          </a:lstStyle>
          <a:p>
            <a:r>
              <a:rPr lang="zh-TW" altLang="en-US"/>
              <a:t>按一下以編輯母片標題樣式</a:t>
            </a:r>
            <a:endParaRPr lang="zh-TW" altLang="en-US" dirty="0"/>
          </a:p>
        </p:txBody>
      </p:sp>
      <p:sp>
        <p:nvSpPr>
          <p:cNvPr id="8" name="內容版面配置區 7"/>
          <p:cNvSpPr>
            <a:spLocks noGrp="1"/>
          </p:cNvSpPr>
          <p:nvPr>
            <p:ph sz="quarter" idx="13"/>
          </p:nvPr>
        </p:nvSpPr>
        <p:spPr>
          <a:xfrm>
            <a:off x="1" y="1462087"/>
            <a:ext cx="8784530" cy="5395913"/>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
        <p:nvSpPr>
          <p:cNvPr id="6" name="日期版面配置區 2"/>
          <p:cNvSpPr>
            <a:spLocks noGrp="1"/>
          </p:cNvSpPr>
          <p:nvPr>
            <p:ph type="dt" sz="half" idx="14"/>
          </p:nvPr>
        </p:nvSpPr>
        <p:spPr>
          <a:xfrm>
            <a:off x="457200" y="6356364"/>
            <a:ext cx="2133600" cy="365125"/>
          </a:xfrm>
          <a:prstGeom prst="rect">
            <a:avLst/>
          </a:prstGeom>
        </p:spPr>
        <p:txBody>
          <a:bodyPr/>
          <a:lstStyle>
            <a:lvl1pPr>
              <a:defRPr dirty="0">
                <a:ea typeface="新細明體" pitchFamily="18" charset="-120"/>
              </a:defRPr>
            </a:lvl1pPr>
          </a:lstStyle>
          <a:p>
            <a:pPr>
              <a:defRPr/>
            </a:pPr>
            <a:endParaRPr lang="zh-TW" altLang="en-US">
              <a:solidFill>
                <a:srgbClr val="000000"/>
              </a:solidFill>
            </a:endParaRPr>
          </a:p>
        </p:txBody>
      </p:sp>
      <p:sp>
        <p:nvSpPr>
          <p:cNvPr id="9" name="頁尾版面配置區 3"/>
          <p:cNvSpPr>
            <a:spLocks noGrp="1"/>
          </p:cNvSpPr>
          <p:nvPr>
            <p:ph type="ftr" sz="quarter" idx="15"/>
          </p:nvPr>
        </p:nvSpPr>
        <p:spPr>
          <a:xfrm>
            <a:off x="3124200" y="6356364"/>
            <a:ext cx="2895600" cy="365125"/>
          </a:xfrm>
          <a:prstGeom prst="rect">
            <a:avLst/>
          </a:prstGeom>
        </p:spPr>
        <p:txBody>
          <a:bodyPr/>
          <a:lstStyle>
            <a:lvl1pPr>
              <a:defRPr dirty="0">
                <a:ea typeface="新細明體" pitchFamily="18" charset="-120"/>
              </a:defRPr>
            </a:lvl1pPr>
          </a:lstStyle>
          <a:p>
            <a:pPr>
              <a:defRPr/>
            </a:pPr>
            <a:endParaRPr lang="zh-TW" altLang="en-US">
              <a:solidFill>
                <a:srgbClr val="000000"/>
              </a:solidFill>
            </a:endParaRPr>
          </a:p>
        </p:txBody>
      </p:sp>
      <p:sp>
        <p:nvSpPr>
          <p:cNvPr id="10" name="投影片編號版面配置區 4"/>
          <p:cNvSpPr>
            <a:spLocks noGrp="1"/>
          </p:cNvSpPr>
          <p:nvPr>
            <p:ph type="sldNum" sz="quarter" idx="16"/>
          </p:nvPr>
        </p:nvSpPr>
        <p:spPr/>
        <p:txBody>
          <a:bodyPr/>
          <a:lstStyle>
            <a:lvl1pPr>
              <a:defRPr/>
            </a:lvl1pPr>
          </a:lstStyle>
          <a:p>
            <a:pPr>
              <a:defRPr/>
            </a:pPr>
            <a:fld id="{F394C275-C133-439B-A4AE-44087A02770D}"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419435160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p:cSld name="只有背景">
    <p:spTree>
      <p:nvGrpSpPr>
        <p:cNvPr id="1" name=""/>
        <p:cNvGrpSpPr/>
        <p:nvPr/>
      </p:nvGrpSpPr>
      <p:grpSpPr>
        <a:xfrm>
          <a:off x="0" y="0"/>
          <a:ext cx="0" cy="0"/>
          <a:chOff x="0" y="0"/>
          <a:chExt cx="0" cy="0"/>
        </a:xfrm>
      </p:grpSpPr>
      <p:pic>
        <p:nvPicPr>
          <p:cNvPr id="2" name="圖片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7943"/>
            <a:ext cx="9144000" cy="689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字方塊 2"/>
          <p:cNvSpPr txBox="1"/>
          <p:nvPr/>
        </p:nvSpPr>
        <p:spPr>
          <a:xfrm>
            <a:off x="258006" y="476672"/>
            <a:ext cx="4314002" cy="400110"/>
          </a:xfrm>
          <a:prstGeom prst="rect">
            <a:avLst/>
          </a:prstGeom>
          <a:noFill/>
        </p:spPr>
        <p:txBody>
          <a:bodyPr wrap="none">
            <a:spAutoFit/>
            <a:scene3d>
              <a:camera prst="orthographicFront"/>
              <a:lightRig rig="soft" dir="t">
                <a:rot lat="0" lon="0" rev="10800000"/>
              </a:lightRig>
            </a:scene3d>
            <a:sp3d>
              <a:bevelT w="27940" h="12700"/>
              <a:contourClr>
                <a:srgbClr val="DDDDDD"/>
              </a:contourClr>
            </a:sp3d>
          </a:bodyPr>
          <a:lstStyle/>
          <a:p>
            <a:pPr algn="ctr">
              <a:defRPr/>
            </a:pPr>
            <a:r>
              <a:rPr lang="en-US" altLang="zh-TW" sz="2000" b="1" spc="150" dirty="0">
                <a:ln w="11430"/>
                <a:solidFill>
                  <a:srgbClr val="F8F8F8"/>
                </a:solidFill>
                <a:effectLst>
                  <a:outerShdw blurRad="25400" algn="tl" rotWithShape="0">
                    <a:srgbClr val="000000">
                      <a:alpha val="43000"/>
                    </a:srgbClr>
                  </a:outerShdw>
                </a:effectLst>
                <a:latin typeface="標楷體" pitchFamily="65" charset="-120"/>
                <a:ea typeface="標楷體" pitchFamily="65" charset="-120"/>
              </a:rPr>
              <a:t>XXXXXXXXXXXXXXXXXXXXXXXXXXXX</a:t>
            </a:r>
            <a:endParaRPr lang="zh-TW" altLang="en-US" sz="2000" b="1" spc="150" dirty="0">
              <a:ln w="11430"/>
              <a:solidFill>
                <a:srgbClr val="F8F8F8"/>
              </a:solidFill>
              <a:effectLst>
                <a:outerShdw blurRad="25400" algn="tl" rotWithShape="0">
                  <a:srgbClr val="000000">
                    <a:alpha val="43000"/>
                  </a:srgbClr>
                </a:outerShdw>
              </a:effectLst>
              <a:latin typeface="標楷體" pitchFamily="65" charset="-120"/>
              <a:ea typeface="標楷體" pitchFamily="65" charset="-120"/>
            </a:endParaRPr>
          </a:p>
        </p:txBody>
      </p:sp>
      <p:sp>
        <p:nvSpPr>
          <p:cNvPr id="4" name="日期版面配置區 2"/>
          <p:cNvSpPr>
            <a:spLocks noGrp="1"/>
          </p:cNvSpPr>
          <p:nvPr>
            <p:ph type="dt" sz="half" idx="10"/>
          </p:nvPr>
        </p:nvSpPr>
        <p:spPr>
          <a:xfrm>
            <a:off x="457200" y="6356364"/>
            <a:ext cx="2133600" cy="365125"/>
          </a:xfrm>
          <a:prstGeom prst="rect">
            <a:avLst/>
          </a:prstGeom>
        </p:spPr>
        <p:txBody>
          <a:bodyPr/>
          <a:lstStyle>
            <a:lvl1pPr>
              <a:defRPr>
                <a:ea typeface="新細明體" pitchFamily="18" charset="-120"/>
              </a:defRPr>
            </a:lvl1pPr>
          </a:lstStyle>
          <a:p>
            <a:pPr>
              <a:defRPr/>
            </a:pPr>
            <a:endParaRPr lang="zh-TW" altLang="en-US">
              <a:solidFill>
                <a:srgbClr val="000000"/>
              </a:solidFill>
            </a:endParaRPr>
          </a:p>
        </p:txBody>
      </p:sp>
      <p:sp>
        <p:nvSpPr>
          <p:cNvPr id="5" name="頁尾版面配置區 3"/>
          <p:cNvSpPr>
            <a:spLocks noGrp="1"/>
          </p:cNvSpPr>
          <p:nvPr>
            <p:ph type="ftr" sz="quarter" idx="11"/>
          </p:nvPr>
        </p:nvSpPr>
        <p:spPr>
          <a:xfrm>
            <a:off x="3124200" y="6356364"/>
            <a:ext cx="2895600" cy="365125"/>
          </a:xfrm>
          <a:prstGeom prst="rect">
            <a:avLst/>
          </a:prstGeom>
        </p:spPr>
        <p:txBody>
          <a:bodyPr/>
          <a:lstStyle>
            <a:lvl1pPr>
              <a:defRPr dirty="0">
                <a:ea typeface="新細明體" pitchFamily="18" charset="-120"/>
              </a:defRPr>
            </a:lvl1pPr>
          </a:lstStyle>
          <a:p>
            <a:pPr>
              <a:defRPr/>
            </a:pPr>
            <a:endParaRPr lang="zh-TW" altLang="en-US">
              <a:solidFill>
                <a:srgbClr val="000000"/>
              </a:solidFill>
            </a:endParaRPr>
          </a:p>
        </p:txBody>
      </p:sp>
      <p:sp>
        <p:nvSpPr>
          <p:cNvPr id="6" name="投影片編號版面配置區 4"/>
          <p:cNvSpPr>
            <a:spLocks noGrp="1"/>
          </p:cNvSpPr>
          <p:nvPr>
            <p:ph type="sldNum" sz="quarter" idx="12"/>
          </p:nvPr>
        </p:nvSpPr>
        <p:spPr/>
        <p:txBody>
          <a:bodyPr/>
          <a:lstStyle>
            <a:lvl1pPr>
              <a:defRPr/>
            </a:lvl1pPr>
          </a:lstStyle>
          <a:p>
            <a:pPr>
              <a:defRPr/>
            </a:pPr>
            <a:fld id="{F534C4B2-82E9-4EBE-BEE5-1F43ECCC2FE0}"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384443333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xOverObj">
  <p:cSld name="標題及文字在物件之上">
    <p:spTree>
      <p:nvGrpSpPr>
        <p:cNvPr id="1" name=""/>
        <p:cNvGrpSpPr/>
        <p:nvPr/>
      </p:nvGrpSpPr>
      <p:grpSpPr>
        <a:xfrm>
          <a:off x="0" y="0"/>
          <a:ext cx="0" cy="0"/>
          <a:chOff x="0" y="0"/>
          <a:chExt cx="0" cy="0"/>
        </a:xfrm>
      </p:grpSpPr>
      <p:sp>
        <p:nvSpPr>
          <p:cNvPr id="2" name="標題 1"/>
          <p:cNvSpPr>
            <a:spLocks noGrp="1"/>
          </p:cNvSpPr>
          <p:nvPr>
            <p:ph type="title"/>
          </p:nvPr>
        </p:nvSpPr>
        <p:spPr>
          <a:xfrm>
            <a:off x="4787901" y="115891"/>
            <a:ext cx="4356100" cy="649287"/>
          </a:xfrm>
        </p:spPr>
        <p:txBody>
          <a:bodyPr/>
          <a:lstStyle/>
          <a:p>
            <a:r>
              <a:rPr lang="zh-TW" altLang="en-US"/>
              <a:t>按一下以編輯母片標題樣式</a:t>
            </a:r>
          </a:p>
        </p:txBody>
      </p:sp>
      <p:sp>
        <p:nvSpPr>
          <p:cNvPr id="3" name="文字版面配置區 2"/>
          <p:cNvSpPr>
            <a:spLocks noGrp="1"/>
          </p:cNvSpPr>
          <p:nvPr>
            <p:ph type="body" sz="half" idx="1"/>
          </p:nvPr>
        </p:nvSpPr>
        <p:spPr>
          <a:xfrm>
            <a:off x="250832" y="981075"/>
            <a:ext cx="8424863" cy="2300288"/>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250832" y="3433777"/>
            <a:ext cx="8424863" cy="2300287"/>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5"/>
          <p:cNvSpPr>
            <a:spLocks noGrp="1" noChangeArrowheads="1"/>
          </p:cNvSpPr>
          <p:nvPr>
            <p:ph type="sldNum" sz="quarter" idx="10"/>
          </p:nvPr>
        </p:nvSpPr>
        <p:spPr/>
        <p:txBody>
          <a:bodyPr/>
          <a:lstStyle>
            <a:lvl1pPr>
              <a:defRPr smtClean="0"/>
            </a:lvl1pPr>
          </a:lstStyle>
          <a:p>
            <a:pPr>
              <a:defRPr/>
            </a:pPr>
            <a:fld id="{4ECDF5BD-4843-4E5D-B771-9ADDB761A33E}"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387751223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bl">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4787901" y="115891"/>
            <a:ext cx="4356100" cy="649287"/>
          </a:xfrm>
        </p:spPr>
        <p:txBody>
          <a:bodyPr/>
          <a:lstStyle/>
          <a:p>
            <a:r>
              <a:rPr lang="zh-TW" altLang="en-US"/>
              <a:t>按一下以編輯母片標題樣式</a:t>
            </a:r>
          </a:p>
        </p:txBody>
      </p:sp>
      <p:sp>
        <p:nvSpPr>
          <p:cNvPr id="3" name="表格版面配置區 2"/>
          <p:cNvSpPr>
            <a:spLocks noGrp="1"/>
          </p:cNvSpPr>
          <p:nvPr>
            <p:ph type="tbl" idx="1"/>
          </p:nvPr>
        </p:nvSpPr>
        <p:spPr>
          <a:xfrm>
            <a:off x="250832" y="981089"/>
            <a:ext cx="8424863" cy="4752975"/>
          </a:xfrm>
          <a:prstGeom prst="rect">
            <a:avLst/>
          </a:prstGeom>
        </p:spPr>
        <p:txBody>
          <a:bodyPr/>
          <a:lstStyle/>
          <a:p>
            <a:pPr lvl="0"/>
            <a:r>
              <a:rPr lang="zh-TW" altLang="en-US" noProof="0"/>
              <a:t>按一下圖示以新增表格</a:t>
            </a:r>
          </a:p>
        </p:txBody>
      </p:sp>
      <p:sp>
        <p:nvSpPr>
          <p:cNvPr id="4" name="Rectangle 5"/>
          <p:cNvSpPr>
            <a:spLocks noGrp="1" noChangeArrowheads="1"/>
          </p:cNvSpPr>
          <p:nvPr>
            <p:ph type="sldNum" sz="quarter" idx="10"/>
          </p:nvPr>
        </p:nvSpPr>
        <p:spPr>
          <a:xfrm>
            <a:off x="8664706" y="6597366"/>
            <a:ext cx="468313" cy="365125"/>
          </a:xfrm>
        </p:spPr>
        <p:txBody>
          <a:bodyPr/>
          <a:lstStyle>
            <a:lvl1pPr>
              <a:defRPr smtClean="0"/>
            </a:lvl1pPr>
          </a:lstStyle>
          <a:p>
            <a:pPr>
              <a:defRPr/>
            </a:pPr>
            <a:fld id="{3B44FE57-0A13-4B52-9F9C-C9C4071F5BA0}"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426663685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xfrm>
            <a:off x="8675694" y="6597366"/>
            <a:ext cx="468313" cy="365125"/>
          </a:xfrm>
        </p:spPr>
        <p:txBody>
          <a:bodyPr/>
          <a:lstStyle>
            <a:lvl1pPr>
              <a:defRPr smtClean="0"/>
            </a:lvl1pPr>
          </a:lstStyle>
          <a:p>
            <a:pPr>
              <a:defRPr/>
            </a:pPr>
            <a:fld id="{367E42F1-4683-4762-82DD-870E43993DC7}"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268216456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5"/>
          <p:cNvSpPr>
            <a:spLocks noGrp="1" noChangeArrowheads="1"/>
          </p:cNvSpPr>
          <p:nvPr>
            <p:ph type="sldNum" sz="quarter" idx="10"/>
          </p:nvPr>
        </p:nvSpPr>
        <p:spPr>
          <a:xfrm>
            <a:off x="8675694" y="6597366"/>
            <a:ext cx="468313" cy="365125"/>
          </a:xfrm>
        </p:spPr>
        <p:txBody>
          <a:bodyPr/>
          <a:lstStyle>
            <a:lvl1pPr>
              <a:defRPr smtClean="0"/>
            </a:lvl1pPr>
          </a:lstStyle>
          <a:p>
            <a:pPr>
              <a:defRPr/>
            </a:pPr>
            <a:fld id="{CD81F799-F67D-496A-8E7F-21E0E21A9165}"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96290013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1_標題投影片">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1475656" y="3501008"/>
            <a:ext cx="6400800" cy="1752600"/>
          </a:xfrm>
          <a:prstGeom prst="rect">
            <a:avLst/>
          </a:prstGeom>
        </p:spPr>
        <p:txBody>
          <a:bodyPr>
            <a:normAutofit/>
          </a:bodyPr>
          <a:lstStyle>
            <a:lvl1pPr marL="0" indent="0" algn="ctr">
              <a:buNone/>
              <a:defRPr sz="36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
        <p:nvSpPr>
          <p:cNvPr id="7" name="標題 6"/>
          <p:cNvSpPr>
            <a:spLocks noGrp="1"/>
          </p:cNvSpPr>
          <p:nvPr>
            <p:ph type="title"/>
          </p:nvPr>
        </p:nvSpPr>
        <p:spPr>
          <a:xfrm>
            <a:off x="899592" y="2204864"/>
            <a:ext cx="7560840" cy="936104"/>
          </a:xfrm>
        </p:spPr>
        <p:txBody>
          <a:bodyPr>
            <a:normAutofit/>
          </a:bodyPr>
          <a:lstStyle>
            <a:lvl1pPr>
              <a:defRPr sz="4800">
                <a:solidFill>
                  <a:schemeClr val="tx1"/>
                </a:solidFill>
              </a:defRPr>
            </a:lvl1pPr>
          </a:lstStyle>
          <a:p>
            <a:r>
              <a:rPr lang="zh-TW" altLang="en-US"/>
              <a:t>按一下以編輯母片標題樣式</a:t>
            </a:r>
            <a:endParaRPr lang="zh-TW" altLang="en-US" dirty="0"/>
          </a:p>
        </p:txBody>
      </p:sp>
      <p:sp>
        <p:nvSpPr>
          <p:cNvPr id="4" name="投影片編號版面配置區 5"/>
          <p:cNvSpPr>
            <a:spLocks noGrp="1"/>
          </p:cNvSpPr>
          <p:nvPr>
            <p:ph type="sldNum" sz="quarter" idx="10"/>
          </p:nvPr>
        </p:nvSpPr>
        <p:spPr>
          <a:xfrm>
            <a:off x="8675694" y="6597366"/>
            <a:ext cx="468313" cy="365125"/>
          </a:xfrm>
        </p:spPr>
        <p:txBody>
          <a:bodyPr/>
          <a:lstStyle>
            <a:lvl1pPr>
              <a:defRPr/>
            </a:lvl1pPr>
          </a:lstStyle>
          <a:p>
            <a:pPr>
              <a:defRPr/>
            </a:pPr>
            <a:fld id="{621FD9C3-7A3C-4036-A18C-41473BB7CAFB}"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39741197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自訂版面配置">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zh-TW" altLang="en-US" dirty="0"/>
          </a:p>
        </p:txBody>
      </p:sp>
      <p:sp>
        <p:nvSpPr>
          <p:cNvPr id="3" name="投影片編號版面配置區 5"/>
          <p:cNvSpPr>
            <a:spLocks noGrp="1"/>
          </p:cNvSpPr>
          <p:nvPr>
            <p:ph type="sldNum" sz="quarter" idx="10"/>
          </p:nvPr>
        </p:nvSpPr>
        <p:spPr>
          <a:xfrm>
            <a:off x="8675694" y="6597366"/>
            <a:ext cx="468313" cy="365125"/>
          </a:xfrm>
        </p:spPr>
        <p:txBody>
          <a:bodyPr/>
          <a:lstStyle>
            <a:lvl1pPr>
              <a:defRPr/>
            </a:lvl1pPr>
          </a:lstStyle>
          <a:p>
            <a:pPr>
              <a:defRPr/>
            </a:pPr>
            <a:fld id="{F149DCDF-A911-4C6B-997F-EC00B8291903}" type="slidenum">
              <a:rPr lang="en-US" altLang="zh-TW">
                <a:solidFill>
                  <a:srgbClr val="000000"/>
                </a:solidFill>
              </a:rPr>
              <a:pPr>
                <a:defRPr/>
              </a:pPr>
              <a:t>‹#›</a:t>
            </a:fld>
            <a:endParaRPr lang="en-US" altLang="zh-TW">
              <a:solidFill>
                <a:srgbClr val="000000"/>
              </a:solidFill>
            </a:endParaRPr>
          </a:p>
        </p:txBody>
      </p:sp>
    </p:spTree>
    <p:extLst>
      <p:ext uri="{BB962C8B-B14F-4D97-AF65-F5344CB8AC3E}">
        <p14:creationId xmlns:p14="http://schemas.microsoft.com/office/powerpoint/2010/main" val="91084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slideLayout" Target="../slideLayouts/slideLayout98.xml"/><Relationship Id="rId18" Type="http://schemas.openxmlformats.org/officeDocument/2006/relationships/image" Target="../media/image8.png"/><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slideLayout" Target="../slideLayouts/slideLayout97.xml"/><Relationship Id="rId17" Type="http://schemas.openxmlformats.org/officeDocument/2006/relationships/theme" Target="../theme/theme10.xml"/><Relationship Id="rId2" Type="http://schemas.openxmlformats.org/officeDocument/2006/relationships/slideLayout" Target="../slideLayouts/slideLayout87.xml"/><Relationship Id="rId16" Type="http://schemas.openxmlformats.org/officeDocument/2006/relationships/slideLayout" Target="../slideLayouts/slideLayout101.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5" Type="http://schemas.openxmlformats.org/officeDocument/2006/relationships/slideLayout" Target="../slideLayouts/slideLayout10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slideLayout" Target="../slideLayouts/slideLayout99.xml"/></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4" Type="http://schemas.openxmlformats.org/officeDocument/2006/relationships/image" Target="../media/image8.png"/></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106.xml"/><Relationship Id="rId7" Type="http://schemas.openxmlformats.org/officeDocument/2006/relationships/image" Target="../media/image8.png"/><Relationship Id="rId2" Type="http://schemas.openxmlformats.org/officeDocument/2006/relationships/slideLayout" Target="../slideLayouts/slideLayout105.xml"/><Relationship Id="rId1" Type="http://schemas.openxmlformats.org/officeDocument/2006/relationships/slideLayout" Target="../slideLayouts/slideLayout104.xml"/><Relationship Id="rId6" Type="http://schemas.openxmlformats.org/officeDocument/2006/relationships/theme" Target="../theme/theme12.xml"/><Relationship Id="rId5" Type="http://schemas.openxmlformats.org/officeDocument/2006/relationships/slideLayout" Target="../slideLayouts/slideLayout108.xml"/><Relationship Id="rId4" Type="http://schemas.openxmlformats.org/officeDocument/2006/relationships/slideLayout" Target="../slideLayouts/slideLayout107.xml"/></Relationships>
</file>

<file path=ppt/slideMasters/_rels/slideMaster13.xml.rels><?xml version="1.0" encoding="UTF-8" standalone="yes"?>
<Relationships xmlns="http://schemas.openxmlformats.org/package/2006/relationships"><Relationship Id="rId3" Type="http://schemas.openxmlformats.org/officeDocument/2006/relationships/theme" Target="../theme/theme13.xml"/><Relationship Id="rId2" Type="http://schemas.openxmlformats.org/officeDocument/2006/relationships/slideLayout" Target="../slideLayouts/slideLayout110.xml"/><Relationship Id="rId1" Type="http://schemas.openxmlformats.org/officeDocument/2006/relationships/slideLayout" Target="../slideLayouts/slideLayout109.xml"/><Relationship Id="rId4" Type="http://schemas.openxmlformats.org/officeDocument/2006/relationships/image" Target="../media/image8.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6.jpe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image" Target="../media/image7.jpeg"/><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theme" Target="../theme/theme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10" Type="http://schemas.openxmlformats.org/officeDocument/2006/relationships/slideLayout" Target="../slideLayouts/slideLayout41.xml"/><Relationship Id="rId19" Type="http://schemas.openxmlformats.org/officeDocument/2006/relationships/image" Target="../media/image8.png"/><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6.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8.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image" Target="../media/image8.png"/><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theme" Target="../theme/theme7.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82.xml"/><Relationship Id="rId1" Type="http://schemas.openxmlformats.org/officeDocument/2006/relationships/slideLayout" Target="../slideLayouts/slideLayout81.xml"/><Relationship Id="rId4" Type="http://schemas.openxmlformats.org/officeDocument/2006/relationships/image" Target="../media/image8.png"/></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85.xml"/><Relationship Id="rId2" Type="http://schemas.openxmlformats.org/officeDocument/2006/relationships/slideLayout" Target="../slideLayouts/slideLayout84.xml"/><Relationship Id="rId1" Type="http://schemas.openxmlformats.org/officeDocument/2006/relationships/slideLayout" Target="../slideLayouts/slideLayout83.xml"/><Relationship Id="rId5" Type="http://schemas.openxmlformats.org/officeDocument/2006/relationships/image" Target="../media/image8.pn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pic>
        <p:nvPicPr>
          <p:cNvPr id="6" name="Image" descr="Image"/>
          <p:cNvPicPr>
            <a:picLocks noChangeAspect="1"/>
          </p:cNvPicPr>
          <p:nvPr userDrawn="1"/>
        </p:nvPicPr>
        <p:blipFill rotWithShape="1">
          <a:blip r:embed="rId11"/>
          <a:srcRect r="7192" b="72294"/>
          <a:stretch/>
        </p:blipFill>
        <p:spPr>
          <a:xfrm>
            <a:off x="6804248" y="6021288"/>
            <a:ext cx="2329633" cy="856144"/>
          </a:xfrm>
          <a:prstGeom prst="rect">
            <a:avLst/>
          </a:prstGeom>
          <a:ln w="12700">
            <a:miter lim="400000"/>
          </a:ln>
        </p:spPr>
      </p:pic>
      <p:sp>
        <p:nvSpPr>
          <p:cNvPr id="3" name="Title Text"/>
          <p:cNvSpPr txBox="1">
            <a:spLocks noGrp="1"/>
          </p:cNvSpPr>
          <p:nvPr>
            <p:ph type="title"/>
          </p:nvPr>
        </p:nvSpPr>
        <p:spPr>
          <a:xfrm>
            <a:off x="251520" y="24799"/>
            <a:ext cx="8712968" cy="110521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3489" tIns="43489" rIns="43489" bIns="43489" anchor="ctr"/>
          <a:lstStyle/>
          <a:p>
            <a:r>
              <a:rPr dirty="0"/>
              <a:t>Title Text</a:t>
            </a:r>
          </a:p>
        </p:txBody>
      </p:sp>
      <p:sp>
        <p:nvSpPr>
          <p:cNvPr id="4" name="Body Level One…"/>
          <p:cNvSpPr txBox="1">
            <a:spLocks noGrp="1"/>
          </p:cNvSpPr>
          <p:nvPr>
            <p:ph type="body" idx="1"/>
          </p:nvPr>
        </p:nvSpPr>
        <p:spPr>
          <a:xfrm>
            <a:off x="251520" y="1268760"/>
            <a:ext cx="8784976" cy="47525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3489" tIns="43489" rIns="43489" bIns="43489" anchor="ctr"/>
          <a:lstStyle/>
          <a:p>
            <a:r>
              <a:t>Body Level One</a:t>
            </a:r>
          </a:p>
          <a:p>
            <a:pPr lvl="1"/>
            <a:r>
              <a:t>Body Level Two</a:t>
            </a:r>
          </a:p>
          <a:p>
            <a:pPr lvl="2"/>
            <a:r>
              <a:t>Body Level Three</a:t>
            </a:r>
          </a:p>
          <a:p>
            <a:pPr lvl="3"/>
            <a:r>
              <a:t>Body Level Four</a:t>
            </a:r>
          </a:p>
          <a:p>
            <a:pPr lvl="4"/>
            <a:r>
              <a:t>Body Level Five</a:t>
            </a:r>
          </a:p>
        </p:txBody>
      </p:sp>
      <p:sp>
        <p:nvSpPr>
          <p:cNvPr id="5" name="Slide Number"/>
          <p:cNvSpPr txBox="1">
            <a:spLocks noGrp="1"/>
          </p:cNvSpPr>
          <p:nvPr>
            <p:ph type="sldNum" sz="quarter" idx="2"/>
          </p:nvPr>
        </p:nvSpPr>
        <p:spPr>
          <a:xfrm>
            <a:off x="8278486" y="6192456"/>
            <a:ext cx="706587" cy="641825"/>
          </a:xfrm>
          <a:prstGeom prst="rect">
            <a:avLst/>
          </a:prstGeom>
          <a:ln w="12700">
            <a:miter lim="400000"/>
          </a:ln>
        </p:spPr>
        <p:txBody>
          <a:bodyPr wrap="none" lIns="43489" tIns="43489" rIns="43489" bIns="43489">
            <a:spAutoFit/>
          </a:bodyPr>
          <a:lstStyle>
            <a:lvl1pPr defTabSz="880139">
              <a:defRPr sz="3600" b="1">
                <a:solidFill>
                  <a:schemeClr val="tx1"/>
                </a:solidFill>
                <a:latin typeface="微軟正黑體" panose="020B0604030504040204" pitchFamily="34" charset="-120"/>
                <a:ea typeface="微軟正黑體" panose="020B0604030504040204" pitchFamily="34" charset="-120"/>
                <a:cs typeface="微軟正黑體" panose="020B0604030504040204" pitchFamily="34" charset="-120"/>
                <a:sym typeface="Gill Sans"/>
              </a:defRPr>
            </a:lvl1pPr>
          </a:lstStyle>
          <a:p>
            <a:pPr marL="0" marR="0" lvl="0" indent="0" algn="l" defTabSz="880139" rtl="0" eaLnBrk="1" fontAlgn="auto" latinLnBrk="0" hangingPunct="1">
              <a:lnSpc>
                <a:spcPct val="100000"/>
              </a:lnSpc>
              <a:spcBef>
                <a:spcPts val="0"/>
              </a:spcBef>
              <a:spcAft>
                <a:spcPts val="0"/>
              </a:spcAft>
              <a:buClrTx/>
              <a:buSzTx/>
              <a:buFontTx/>
              <a:buNone/>
              <a:tabLst/>
              <a:defRPr/>
            </a:pPr>
            <a:fld id="{576500F3-0FA0-4E57-BBF0-E04E1CF73866}" type="slidenum">
              <a:rPr kumimoji="0" lang="zh-TW" altLang="en-US" sz="3600" b="1" i="0" u="none" strike="noStrike" kern="1200" cap="none" spc="0" normalizeH="0" baseline="0" noProof="0" smtClean="0">
                <a:ln>
                  <a:noFill/>
                </a:ln>
                <a:solidFill>
                  <a:srgbClr val="FFFFFF"/>
                </a:solidFill>
                <a:effectLst/>
                <a:uLnTx/>
                <a:uFillTx/>
                <a:latin typeface="微軟正黑體" panose="020B0604030504040204" pitchFamily="34" charset="-120"/>
                <a:ea typeface="微軟正黑體" panose="020B0604030504040204" pitchFamily="34" charset="-120"/>
                <a:sym typeface="Gill Sans"/>
              </a:rPr>
              <a:pPr marL="0" marR="0" lvl="0" indent="0" algn="l" defTabSz="880139" rtl="0" eaLnBrk="1" fontAlgn="auto" latinLnBrk="0" hangingPunct="1">
                <a:lnSpc>
                  <a:spcPct val="100000"/>
                </a:lnSpc>
                <a:spcBef>
                  <a:spcPts val="0"/>
                </a:spcBef>
                <a:spcAft>
                  <a:spcPts val="0"/>
                </a:spcAft>
                <a:buClrTx/>
                <a:buSzTx/>
                <a:buFontTx/>
                <a:buNone/>
                <a:tabLst/>
                <a:defRPr/>
              </a:pPr>
              <a:t>‹#›</a:t>
            </a:fld>
            <a:endParaRPr kumimoji="0" lang="zh-TW" altLang="en-US" sz="3600" b="1" i="0" u="none" strike="noStrike" kern="1200" cap="none" spc="0" normalizeH="0" baseline="0" noProof="0" dirty="0">
              <a:ln>
                <a:noFill/>
              </a:ln>
              <a:solidFill>
                <a:srgbClr val="FFFFFF"/>
              </a:solidFill>
              <a:effectLst/>
              <a:uLnTx/>
              <a:uFillTx/>
              <a:latin typeface="微軟正黑體" panose="020B0604030504040204" pitchFamily="34" charset="-120"/>
              <a:ea typeface="微軟正黑體" panose="020B0604030504040204" pitchFamily="34" charset="-120"/>
              <a:sym typeface="Gill Sans"/>
            </a:endParaRPr>
          </a:p>
        </p:txBody>
      </p:sp>
      <p:pic>
        <p:nvPicPr>
          <p:cNvPr id="9" name="Image" descr="Image"/>
          <p:cNvPicPr>
            <a:picLocks noChangeAspect="1"/>
          </p:cNvPicPr>
          <p:nvPr userDrawn="1"/>
        </p:nvPicPr>
        <p:blipFill rotWithShape="1">
          <a:blip r:embed="rId11"/>
          <a:srcRect t="62948" r="1407" b="691"/>
          <a:stretch/>
        </p:blipFill>
        <p:spPr>
          <a:xfrm>
            <a:off x="0" y="6409"/>
            <a:ext cx="2474845" cy="1123609"/>
          </a:xfrm>
          <a:prstGeom prst="rect">
            <a:avLst/>
          </a:prstGeom>
          <a:ln w="12700">
            <a:miter lim="400000"/>
          </a:ln>
        </p:spPr>
      </p:pic>
    </p:spTree>
    <p:extLst>
      <p:ext uri="{BB962C8B-B14F-4D97-AF65-F5344CB8AC3E}">
        <p14:creationId xmlns:p14="http://schemas.microsoft.com/office/powerpoint/2010/main" val="2697177389"/>
      </p:ext>
    </p:extLst>
  </p:cSld>
  <p:clrMap bg1="dk1" tx1="lt1" bg2="dk2" tx2="lt2" accent1="accent1" accent2="accent2" accent3="accent3" accent4="accent4" accent5="accent5" accent6="accent6" hlink="hlink" folHlink="folHlink"/>
  <p:sldLayoutIdLst>
    <p:sldLayoutId id="2147483918" r:id="rId1"/>
    <p:sldLayoutId id="2147483919" r:id="rId2"/>
    <p:sldLayoutId id="2147483920" r:id="rId3"/>
    <p:sldLayoutId id="2147483921" r:id="rId4"/>
    <p:sldLayoutId id="2147483922" r:id="rId5"/>
    <p:sldLayoutId id="2147483923" r:id="rId6"/>
    <p:sldLayoutId id="2147483924" r:id="rId7"/>
    <p:sldLayoutId id="2147483925" r:id="rId8"/>
    <p:sldLayoutId id="2147483926" r:id="rId9"/>
  </p:sldLayoutIdLst>
  <p:transition spd="med"/>
  <p:hf hdr="0" ftr="0" dt="0"/>
  <p:txStyles>
    <p:titleStyle>
      <a:lvl1pPr marL="0" marR="0" indent="0" algn="ctr" defTabSz="880139" eaLnBrk="1" latinLnBrk="0" hangingPunct="1">
        <a:lnSpc>
          <a:spcPct val="100000"/>
        </a:lnSpc>
        <a:spcBef>
          <a:spcPts val="0"/>
        </a:spcBef>
        <a:spcAft>
          <a:spcPts val="0"/>
        </a:spcAft>
        <a:buClrTx/>
        <a:buSzTx/>
        <a:buFontTx/>
        <a:buNone/>
        <a:tabLst/>
        <a:defRPr sz="5800" b="1" i="0" u="none" strike="noStrike" cap="none" spc="0" baseline="0">
          <a:solidFill>
            <a:srgbClr val="000000"/>
          </a:solidFill>
          <a:uFillTx/>
          <a:latin typeface="微軟正黑體" panose="020B0604030504040204" pitchFamily="34" charset="-120"/>
          <a:ea typeface="微軟正黑體" panose="020B0604030504040204" pitchFamily="34" charset="-120"/>
          <a:cs typeface="FrankRuehl" panose="020E0503060101010101" pitchFamily="34" charset="-79"/>
          <a:sym typeface="Gill Sans"/>
        </a:defRPr>
      </a:lvl1pPr>
      <a:lvl2pPr marL="0" marR="0" indent="0" algn="ctr" defTabSz="880139" eaLnBrk="1" latinLnBrk="0" hangingPunct="1">
        <a:lnSpc>
          <a:spcPct val="100000"/>
        </a:lnSpc>
        <a:spcBef>
          <a:spcPts val="0"/>
        </a:spcBef>
        <a:spcAft>
          <a:spcPts val="0"/>
        </a:spcAft>
        <a:buClrTx/>
        <a:buSzTx/>
        <a:buFontTx/>
        <a:buNone/>
        <a:tabLst/>
        <a:defRPr sz="5800" b="0" i="0" u="none" strike="noStrike" cap="none" spc="0" baseline="0">
          <a:solidFill>
            <a:srgbClr val="000000"/>
          </a:solidFill>
          <a:uFillTx/>
          <a:latin typeface="Gill Sans"/>
          <a:ea typeface="Gill Sans"/>
          <a:cs typeface="Gill Sans"/>
          <a:sym typeface="Gill Sans"/>
        </a:defRPr>
      </a:lvl2pPr>
      <a:lvl3pPr marL="0" marR="0" indent="0" algn="ctr" defTabSz="880139" eaLnBrk="1" latinLnBrk="0" hangingPunct="1">
        <a:lnSpc>
          <a:spcPct val="100000"/>
        </a:lnSpc>
        <a:spcBef>
          <a:spcPts val="0"/>
        </a:spcBef>
        <a:spcAft>
          <a:spcPts val="0"/>
        </a:spcAft>
        <a:buClrTx/>
        <a:buSzTx/>
        <a:buFontTx/>
        <a:buNone/>
        <a:tabLst/>
        <a:defRPr sz="5800" b="0" i="0" u="none" strike="noStrike" cap="none" spc="0" baseline="0">
          <a:solidFill>
            <a:srgbClr val="000000"/>
          </a:solidFill>
          <a:uFillTx/>
          <a:latin typeface="Gill Sans"/>
          <a:ea typeface="Gill Sans"/>
          <a:cs typeface="Gill Sans"/>
          <a:sym typeface="Gill Sans"/>
        </a:defRPr>
      </a:lvl3pPr>
      <a:lvl4pPr marL="0" marR="0" indent="0" algn="ctr" defTabSz="880139" eaLnBrk="1" latinLnBrk="0" hangingPunct="1">
        <a:lnSpc>
          <a:spcPct val="100000"/>
        </a:lnSpc>
        <a:spcBef>
          <a:spcPts val="0"/>
        </a:spcBef>
        <a:spcAft>
          <a:spcPts val="0"/>
        </a:spcAft>
        <a:buClrTx/>
        <a:buSzTx/>
        <a:buFontTx/>
        <a:buNone/>
        <a:tabLst/>
        <a:defRPr sz="5800" b="0" i="0" u="none" strike="noStrike" cap="none" spc="0" baseline="0">
          <a:solidFill>
            <a:srgbClr val="000000"/>
          </a:solidFill>
          <a:uFillTx/>
          <a:latin typeface="Gill Sans"/>
          <a:ea typeface="Gill Sans"/>
          <a:cs typeface="Gill Sans"/>
          <a:sym typeface="Gill Sans"/>
        </a:defRPr>
      </a:lvl4pPr>
      <a:lvl5pPr marL="0" marR="0" indent="0" algn="ctr" defTabSz="880139" eaLnBrk="1" latinLnBrk="0" hangingPunct="1">
        <a:lnSpc>
          <a:spcPct val="100000"/>
        </a:lnSpc>
        <a:spcBef>
          <a:spcPts val="0"/>
        </a:spcBef>
        <a:spcAft>
          <a:spcPts val="0"/>
        </a:spcAft>
        <a:buClrTx/>
        <a:buSzTx/>
        <a:buFontTx/>
        <a:buNone/>
        <a:tabLst/>
        <a:defRPr sz="5800" b="0" i="0" u="none" strike="noStrike" cap="none" spc="0" baseline="0">
          <a:solidFill>
            <a:srgbClr val="000000"/>
          </a:solidFill>
          <a:uFillTx/>
          <a:latin typeface="Gill Sans"/>
          <a:ea typeface="Gill Sans"/>
          <a:cs typeface="Gill Sans"/>
          <a:sym typeface="Gill Sans"/>
        </a:defRPr>
      </a:lvl5pPr>
      <a:lvl6pPr marL="0" marR="0" indent="0" algn="ctr" defTabSz="880139" eaLnBrk="1" latinLnBrk="0" hangingPunct="1">
        <a:lnSpc>
          <a:spcPct val="100000"/>
        </a:lnSpc>
        <a:spcBef>
          <a:spcPts val="0"/>
        </a:spcBef>
        <a:spcAft>
          <a:spcPts val="0"/>
        </a:spcAft>
        <a:buClrTx/>
        <a:buSzTx/>
        <a:buFontTx/>
        <a:buNone/>
        <a:tabLst/>
        <a:defRPr sz="5800" b="0" i="0" u="none" strike="noStrike" cap="none" spc="0" baseline="0">
          <a:solidFill>
            <a:srgbClr val="000000"/>
          </a:solidFill>
          <a:uFillTx/>
          <a:latin typeface="Gill Sans"/>
          <a:ea typeface="Gill Sans"/>
          <a:cs typeface="Gill Sans"/>
          <a:sym typeface="Gill Sans"/>
        </a:defRPr>
      </a:lvl6pPr>
      <a:lvl7pPr marL="0" marR="0" indent="0" algn="ctr" defTabSz="880139" eaLnBrk="1" latinLnBrk="0" hangingPunct="1">
        <a:lnSpc>
          <a:spcPct val="100000"/>
        </a:lnSpc>
        <a:spcBef>
          <a:spcPts val="0"/>
        </a:spcBef>
        <a:spcAft>
          <a:spcPts val="0"/>
        </a:spcAft>
        <a:buClrTx/>
        <a:buSzTx/>
        <a:buFontTx/>
        <a:buNone/>
        <a:tabLst/>
        <a:defRPr sz="5800" b="0" i="0" u="none" strike="noStrike" cap="none" spc="0" baseline="0">
          <a:solidFill>
            <a:srgbClr val="000000"/>
          </a:solidFill>
          <a:uFillTx/>
          <a:latin typeface="Gill Sans"/>
          <a:ea typeface="Gill Sans"/>
          <a:cs typeface="Gill Sans"/>
          <a:sym typeface="Gill Sans"/>
        </a:defRPr>
      </a:lvl7pPr>
      <a:lvl8pPr marL="0" marR="0" indent="0" algn="ctr" defTabSz="880139" eaLnBrk="1" latinLnBrk="0" hangingPunct="1">
        <a:lnSpc>
          <a:spcPct val="100000"/>
        </a:lnSpc>
        <a:spcBef>
          <a:spcPts val="0"/>
        </a:spcBef>
        <a:spcAft>
          <a:spcPts val="0"/>
        </a:spcAft>
        <a:buClrTx/>
        <a:buSzTx/>
        <a:buFontTx/>
        <a:buNone/>
        <a:tabLst/>
        <a:defRPr sz="5800" b="0" i="0" u="none" strike="noStrike" cap="none" spc="0" baseline="0">
          <a:solidFill>
            <a:srgbClr val="000000"/>
          </a:solidFill>
          <a:uFillTx/>
          <a:latin typeface="Gill Sans"/>
          <a:ea typeface="Gill Sans"/>
          <a:cs typeface="Gill Sans"/>
          <a:sym typeface="Gill Sans"/>
        </a:defRPr>
      </a:lvl8pPr>
      <a:lvl9pPr marL="0" marR="0" indent="0" algn="ctr" defTabSz="880139" eaLnBrk="1" latinLnBrk="0" hangingPunct="1">
        <a:lnSpc>
          <a:spcPct val="100000"/>
        </a:lnSpc>
        <a:spcBef>
          <a:spcPts val="0"/>
        </a:spcBef>
        <a:spcAft>
          <a:spcPts val="0"/>
        </a:spcAft>
        <a:buClrTx/>
        <a:buSzTx/>
        <a:buFontTx/>
        <a:buNone/>
        <a:tabLst/>
        <a:defRPr sz="5800" b="0" i="0" u="none" strike="noStrike" cap="none" spc="0" baseline="0">
          <a:solidFill>
            <a:srgbClr val="000000"/>
          </a:solidFill>
          <a:uFillTx/>
          <a:latin typeface="Gill Sans"/>
          <a:ea typeface="Gill Sans"/>
          <a:cs typeface="Gill Sans"/>
          <a:sym typeface="Gill Sans"/>
        </a:defRPr>
      </a:lvl9pPr>
    </p:titleStyle>
    <p:bodyStyle>
      <a:lvl1pPr marL="451379" marR="0" indent="-519689" algn="l" defTabSz="880139" eaLnBrk="1" latinLnBrk="0" hangingPunct="1">
        <a:lnSpc>
          <a:spcPct val="100000"/>
        </a:lnSpc>
        <a:spcBef>
          <a:spcPts val="1687"/>
        </a:spcBef>
        <a:spcAft>
          <a:spcPts val="0"/>
        </a:spcAft>
        <a:buClr>
          <a:srgbClr val="000000"/>
        </a:buClr>
        <a:buSzPts val="4000"/>
        <a:buFont typeface="Gill Sans"/>
        <a:buChar char="•"/>
        <a:tabLst/>
        <a:defRPr sz="2800" b="0" i="0" u="none" strike="noStrike" cap="none" spc="0" baseline="0">
          <a:solidFill>
            <a:srgbClr val="000000"/>
          </a:solidFill>
          <a:uFillTx/>
          <a:latin typeface="微軟正黑體" panose="020B0604030504040204" pitchFamily="34" charset="-120"/>
          <a:ea typeface="微軟正黑體" panose="020B0604030504040204" pitchFamily="34" charset="-120"/>
          <a:cs typeface="微軟正黑體" panose="020B0604030504040204" pitchFamily="34" charset="-120"/>
          <a:sym typeface="Gill Sans"/>
        </a:defRPr>
      </a:lvl1pPr>
      <a:lvl2pPr marL="772837" marR="0" indent="-519689" algn="l" defTabSz="880139" eaLnBrk="1" latinLnBrk="0" hangingPunct="1">
        <a:lnSpc>
          <a:spcPct val="100000"/>
        </a:lnSpc>
        <a:spcBef>
          <a:spcPts val="1687"/>
        </a:spcBef>
        <a:spcAft>
          <a:spcPts val="0"/>
        </a:spcAft>
        <a:buClr>
          <a:srgbClr val="000000"/>
        </a:buClr>
        <a:buSzPts val="4000"/>
        <a:buFont typeface="Gill Sans"/>
        <a:buChar char="•"/>
        <a:tabLst/>
        <a:defRPr sz="2800" b="0" i="0" u="none" strike="noStrike" cap="none" spc="0" baseline="0">
          <a:solidFill>
            <a:srgbClr val="000000"/>
          </a:solidFill>
          <a:uFillTx/>
          <a:latin typeface="微軟正黑體" panose="020B0604030504040204" pitchFamily="34" charset="-120"/>
          <a:ea typeface="微軟正黑體" panose="020B0604030504040204" pitchFamily="34" charset="-120"/>
          <a:cs typeface="微軟正黑體" panose="020B0604030504040204" pitchFamily="34" charset="-120"/>
          <a:sym typeface="Gill Sans"/>
        </a:defRPr>
      </a:lvl2pPr>
      <a:lvl3pPr marL="1094294" marR="0" indent="-519689" algn="l" defTabSz="880139" eaLnBrk="1" latinLnBrk="0" hangingPunct="1">
        <a:lnSpc>
          <a:spcPct val="100000"/>
        </a:lnSpc>
        <a:spcBef>
          <a:spcPts val="1687"/>
        </a:spcBef>
        <a:spcAft>
          <a:spcPts val="0"/>
        </a:spcAft>
        <a:buClr>
          <a:srgbClr val="000000"/>
        </a:buClr>
        <a:buSzPts val="4000"/>
        <a:buFont typeface="Gill Sans"/>
        <a:buChar char="•"/>
        <a:tabLst/>
        <a:defRPr sz="2800" b="0" i="0" u="none" strike="noStrike" cap="none" spc="0" baseline="0">
          <a:solidFill>
            <a:srgbClr val="000000"/>
          </a:solidFill>
          <a:uFillTx/>
          <a:latin typeface="微軟正黑體" panose="020B0604030504040204" pitchFamily="34" charset="-120"/>
          <a:ea typeface="微軟正黑體" panose="020B0604030504040204" pitchFamily="34" charset="-120"/>
          <a:cs typeface="微軟正黑體" panose="020B0604030504040204" pitchFamily="34" charset="-120"/>
          <a:sym typeface="Gill Sans"/>
        </a:defRPr>
      </a:lvl3pPr>
      <a:lvl4pPr marL="1415752" marR="0" indent="-519689" algn="l" defTabSz="880139" eaLnBrk="1" latinLnBrk="0" hangingPunct="1">
        <a:lnSpc>
          <a:spcPct val="100000"/>
        </a:lnSpc>
        <a:spcBef>
          <a:spcPts val="1687"/>
        </a:spcBef>
        <a:spcAft>
          <a:spcPts val="0"/>
        </a:spcAft>
        <a:buClr>
          <a:srgbClr val="000000"/>
        </a:buClr>
        <a:buSzPts val="4000"/>
        <a:buFont typeface="Gill Sans"/>
        <a:buChar char="•"/>
        <a:tabLst/>
        <a:defRPr sz="2800" b="0" i="0" u="none" strike="noStrike" cap="none" spc="0" baseline="0">
          <a:solidFill>
            <a:srgbClr val="000000"/>
          </a:solidFill>
          <a:uFillTx/>
          <a:latin typeface="微軟正黑體" panose="020B0604030504040204" pitchFamily="34" charset="-120"/>
          <a:ea typeface="微軟正黑體" panose="020B0604030504040204" pitchFamily="34" charset="-120"/>
          <a:cs typeface="微軟正黑體" panose="020B0604030504040204" pitchFamily="34" charset="-120"/>
          <a:sym typeface="Gill Sans"/>
        </a:defRPr>
      </a:lvl4pPr>
      <a:lvl5pPr marL="1737208" marR="0" indent="-519688" algn="l" defTabSz="880139" eaLnBrk="1" latinLnBrk="0" hangingPunct="1">
        <a:lnSpc>
          <a:spcPct val="100000"/>
        </a:lnSpc>
        <a:spcBef>
          <a:spcPts val="1687"/>
        </a:spcBef>
        <a:spcAft>
          <a:spcPts val="0"/>
        </a:spcAft>
        <a:buClr>
          <a:srgbClr val="000000"/>
        </a:buClr>
        <a:buSzPts val="4000"/>
        <a:buFont typeface="Gill Sans"/>
        <a:buChar char="•"/>
        <a:tabLst/>
        <a:defRPr sz="2800" b="0" i="0" u="none" strike="noStrike" cap="none" spc="0" baseline="0">
          <a:solidFill>
            <a:srgbClr val="000000"/>
          </a:solidFill>
          <a:uFillTx/>
          <a:latin typeface="微軟正黑體" panose="020B0604030504040204" pitchFamily="34" charset="-120"/>
          <a:ea typeface="微軟正黑體" panose="020B0604030504040204" pitchFamily="34" charset="-120"/>
          <a:cs typeface="微軟正黑體" panose="020B0604030504040204" pitchFamily="34" charset="-120"/>
          <a:sym typeface="Gill Sans"/>
        </a:defRPr>
      </a:lvl5pPr>
      <a:lvl6pPr marL="2058666" marR="0" indent="-519688" algn="l" defTabSz="880139" eaLnBrk="1" latinLnBrk="0" hangingPunct="1">
        <a:lnSpc>
          <a:spcPct val="100000"/>
        </a:lnSpc>
        <a:spcBef>
          <a:spcPts val="1687"/>
        </a:spcBef>
        <a:spcAft>
          <a:spcPts val="0"/>
        </a:spcAft>
        <a:buClr>
          <a:srgbClr val="000000"/>
        </a:buClr>
        <a:buSzPts val="4000"/>
        <a:buFont typeface="Gill Sans"/>
        <a:buChar char="•"/>
        <a:tabLst/>
        <a:defRPr sz="2800" b="0" i="0" u="none" strike="noStrike" cap="none" spc="0" baseline="0">
          <a:solidFill>
            <a:srgbClr val="000000"/>
          </a:solidFill>
          <a:uFillTx/>
          <a:latin typeface="Gill Sans"/>
          <a:ea typeface="Gill Sans"/>
          <a:cs typeface="Gill Sans"/>
          <a:sym typeface="Gill Sans"/>
        </a:defRPr>
      </a:lvl6pPr>
      <a:lvl7pPr marL="2380123" marR="0" indent="-519688" algn="l" defTabSz="880139" eaLnBrk="1" latinLnBrk="0" hangingPunct="1">
        <a:lnSpc>
          <a:spcPct val="100000"/>
        </a:lnSpc>
        <a:spcBef>
          <a:spcPts val="1687"/>
        </a:spcBef>
        <a:spcAft>
          <a:spcPts val="0"/>
        </a:spcAft>
        <a:buClr>
          <a:srgbClr val="000000"/>
        </a:buClr>
        <a:buSzPts val="4000"/>
        <a:buFont typeface="Gill Sans"/>
        <a:buChar char="•"/>
        <a:tabLst/>
        <a:defRPr sz="2800" b="0" i="0" u="none" strike="noStrike" cap="none" spc="0" baseline="0">
          <a:solidFill>
            <a:srgbClr val="000000"/>
          </a:solidFill>
          <a:uFillTx/>
          <a:latin typeface="Gill Sans"/>
          <a:ea typeface="Gill Sans"/>
          <a:cs typeface="Gill Sans"/>
          <a:sym typeface="Gill Sans"/>
        </a:defRPr>
      </a:lvl7pPr>
      <a:lvl8pPr marL="2701580" marR="0" indent="-519688" algn="l" defTabSz="880139" eaLnBrk="1" latinLnBrk="0" hangingPunct="1">
        <a:lnSpc>
          <a:spcPct val="100000"/>
        </a:lnSpc>
        <a:spcBef>
          <a:spcPts val="1687"/>
        </a:spcBef>
        <a:spcAft>
          <a:spcPts val="0"/>
        </a:spcAft>
        <a:buClr>
          <a:srgbClr val="000000"/>
        </a:buClr>
        <a:buSzPts val="4000"/>
        <a:buFont typeface="Gill Sans"/>
        <a:buChar char="•"/>
        <a:tabLst/>
        <a:defRPr sz="2800" b="0" i="0" u="none" strike="noStrike" cap="none" spc="0" baseline="0">
          <a:solidFill>
            <a:srgbClr val="000000"/>
          </a:solidFill>
          <a:uFillTx/>
          <a:latin typeface="Gill Sans"/>
          <a:ea typeface="Gill Sans"/>
          <a:cs typeface="Gill Sans"/>
          <a:sym typeface="Gill Sans"/>
        </a:defRPr>
      </a:lvl8pPr>
      <a:lvl9pPr marL="3023038" marR="0" indent="-519688" algn="l" defTabSz="880139" eaLnBrk="1" latinLnBrk="0" hangingPunct="1">
        <a:lnSpc>
          <a:spcPct val="100000"/>
        </a:lnSpc>
        <a:spcBef>
          <a:spcPts val="1687"/>
        </a:spcBef>
        <a:spcAft>
          <a:spcPts val="0"/>
        </a:spcAft>
        <a:buClr>
          <a:srgbClr val="000000"/>
        </a:buClr>
        <a:buSzPts val="4000"/>
        <a:buFont typeface="Gill Sans"/>
        <a:buChar char="•"/>
        <a:tabLst/>
        <a:defRPr sz="2800" b="0" i="0" u="none" strike="noStrike" cap="none" spc="0" baseline="0">
          <a:solidFill>
            <a:srgbClr val="000000"/>
          </a:solidFill>
          <a:uFillTx/>
          <a:latin typeface="Gill Sans"/>
          <a:ea typeface="Gill Sans"/>
          <a:cs typeface="Gill Sans"/>
          <a:sym typeface="Gill Sans"/>
        </a:defRPr>
      </a:lvl9pPr>
    </p:bodyStyle>
    <p:otherStyle>
      <a:lvl1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Gill Sans"/>
        </a:defRPr>
      </a:lvl1pPr>
      <a:lvl2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Gill Sans"/>
        </a:defRPr>
      </a:lvl2pPr>
      <a:lvl3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Gill Sans"/>
        </a:defRPr>
      </a:lvl3pPr>
      <a:lvl4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Gill Sans"/>
        </a:defRPr>
      </a:lvl4pPr>
      <a:lvl5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Gill Sans"/>
        </a:defRPr>
      </a:lvl5pPr>
      <a:lvl6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Gill Sans"/>
        </a:defRPr>
      </a:lvl6pPr>
      <a:lvl7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Gill Sans"/>
        </a:defRPr>
      </a:lvl7pPr>
      <a:lvl8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Gill Sans"/>
        </a:defRPr>
      </a:lvl8pPr>
      <a:lvl9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Gill San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圖片 2"/>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0" y="33338"/>
            <a:ext cx="9144000"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標題版面配置區 1"/>
          <p:cNvSpPr>
            <a:spLocks noGrp="1"/>
          </p:cNvSpPr>
          <p:nvPr>
            <p:ph type="title"/>
          </p:nvPr>
        </p:nvSpPr>
        <p:spPr bwMode="auto">
          <a:xfrm>
            <a:off x="4859338" y="765175"/>
            <a:ext cx="4284662"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6" name="投影片編號版面配置區 5"/>
          <p:cNvSpPr>
            <a:spLocks noGrp="1"/>
          </p:cNvSpPr>
          <p:nvPr>
            <p:ph type="sldNum" sz="quarter" idx="4"/>
          </p:nvPr>
        </p:nvSpPr>
        <p:spPr>
          <a:xfrm>
            <a:off x="7" y="6592902"/>
            <a:ext cx="468313" cy="365125"/>
          </a:xfrm>
          <a:prstGeom prst="rect">
            <a:avLst/>
          </a:prstGeom>
        </p:spPr>
        <p:txBody>
          <a:bodyPr vert="horz" lIns="91440" tIns="45720" rIns="91440" bIns="45720" rtlCol="0" anchor="ctr"/>
          <a:lstStyle>
            <a:lvl1pPr algn="r">
              <a:defRPr sz="1400" smtClean="0">
                <a:solidFill>
                  <a:schemeClr val="tx1"/>
                </a:solidFill>
                <a:latin typeface="標楷體" pitchFamily="65" charset="-120"/>
                <a:ea typeface="標楷體" pitchFamily="65" charset="-120"/>
              </a:defRPr>
            </a:lvl1pPr>
          </a:lstStyle>
          <a:p>
            <a:pPr>
              <a:defRPr/>
            </a:pPr>
            <a:fld id="{702E7B51-0753-4A5F-9D49-226FFB6F9AF6}" type="slidenum">
              <a:rPr lang="en-US" altLang="zh-TW">
                <a:solidFill>
                  <a:srgbClr val="000000"/>
                </a:solidFill>
              </a:rPr>
              <a:pPr>
                <a:defRPr/>
              </a:pPr>
              <a:t>‹#›</a:t>
            </a:fld>
            <a:endParaRPr lang="en-US" altLang="zh-TW">
              <a:solidFill>
                <a:srgbClr val="000000"/>
              </a:solidFill>
            </a:endParaRPr>
          </a:p>
        </p:txBody>
      </p:sp>
      <p:sp>
        <p:nvSpPr>
          <p:cNvPr id="9" name="文字方塊 8"/>
          <p:cNvSpPr txBox="1"/>
          <p:nvPr/>
        </p:nvSpPr>
        <p:spPr>
          <a:xfrm>
            <a:off x="251520" y="498158"/>
            <a:ext cx="4320480" cy="338554"/>
          </a:xfrm>
          <a:prstGeom prst="rect">
            <a:avLst/>
          </a:prstGeom>
          <a:noFill/>
        </p:spPr>
        <p:txBody>
          <a:bodyPr>
            <a:spAutoFit/>
            <a:scene3d>
              <a:camera prst="orthographicFront"/>
              <a:lightRig rig="soft" dir="t">
                <a:rot lat="0" lon="0" rev="10800000"/>
              </a:lightRig>
            </a:scene3d>
            <a:sp3d>
              <a:bevelT w="27940" h="12700"/>
              <a:contourClr>
                <a:srgbClr val="DDDDDD"/>
              </a:contourClr>
            </a:sp3d>
          </a:bodyPr>
          <a:lstStyle/>
          <a:p>
            <a:pPr>
              <a:defRPr/>
            </a:pPr>
            <a:r>
              <a:rPr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會計業務研習</a:t>
            </a:r>
          </a:p>
        </p:txBody>
      </p:sp>
    </p:spTree>
    <p:extLst>
      <p:ext uri="{BB962C8B-B14F-4D97-AF65-F5344CB8AC3E}">
        <p14:creationId xmlns:p14="http://schemas.microsoft.com/office/powerpoint/2010/main" val="638932761"/>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 id="2147483811" r:id="rId13"/>
    <p:sldLayoutId id="2147483812" r:id="rId14"/>
    <p:sldLayoutId id="2147483813" r:id="rId15"/>
    <p:sldLayoutId id="2147483814" r:id="rId16"/>
  </p:sldLayoutIdLst>
  <p:hf hdr="0" ftr="0" dt="0"/>
  <p:txStyles>
    <p:titleStyle>
      <a:lvl1pPr algn="ctr" rtl="0" fontAlgn="base">
        <a:spcBef>
          <a:spcPct val="0"/>
        </a:spcBef>
        <a:spcAft>
          <a:spcPct val="0"/>
        </a:spcAft>
        <a:defRPr sz="4400" kern="1200">
          <a:solidFill>
            <a:srgbClr val="FF0000"/>
          </a:solidFill>
          <a:latin typeface="標楷體" pitchFamily="65" charset="-120"/>
          <a:ea typeface="標楷體" pitchFamily="65" charset="-120"/>
          <a:cs typeface="+mj-cs"/>
        </a:defRPr>
      </a:lvl1pPr>
      <a:lvl2pPr algn="ctr" rtl="0" fontAlgn="base">
        <a:spcBef>
          <a:spcPct val="0"/>
        </a:spcBef>
        <a:spcAft>
          <a:spcPct val="0"/>
        </a:spcAft>
        <a:defRPr sz="4400">
          <a:solidFill>
            <a:srgbClr val="FF0000"/>
          </a:solidFill>
          <a:latin typeface="標楷體" pitchFamily="65" charset="-120"/>
          <a:ea typeface="標楷體" pitchFamily="65" charset="-120"/>
        </a:defRPr>
      </a:lvl2pPr>
      <a:lvl3pPr algn="ctr" rtl="0" fontAlgn="base">
        <a:spcBef>
          <a:spcPct val="0"/>
        </a:spcBef>
        <a:spcAft>
          <a:spcPct val="0"/>
        </a:spcAft>
        <a:defRPr sz="4400">
          <a:solidFill>
            <a:srgbClr val="FF0000"/>
          </a:solidFill>
          <a:latin typeface="標楷體" pitchFamily="65" charset="-120"/>
          <a:ea typeface="標楷體" pitchFamily="65" charset="-120"/>
        </a:defRPr>
      </a:lvl3pPr>
      <a:lvl4pPr algn="ctr" rtl="0" fontAlgn="base">
        <a:spcBef>
          <a:spcPct val="0"/>
        </a:spcBef>
        <a:spcAft>
          <a:spcPct val="0"/>
        </a:spcAft>
        <a:defRPr sz="4400">
          <a:solidFill>
            <a:srgbClr val="FF0000"/>
          </a:solidFill>
          <a:latin typeface="標楷體" pitchFamily="65" charset="-120"/>
          <a:ea typeface="標楷體" pitchFamily="65" charset="-120"/>
        </a:defRPr>
      </a:lvl4pPr>
      <a:lvl5pPr algn="ctr" rtl="0" fontAlgn="base">
        <a:spcBef>
          <a:spcPct val="0"/>
        </a:spcBef>
        <a:spcAft>
          <a:spcPct val="0"/>
        </a:spcAft>
        <a:defRPr sz="4400">
          <a:solidFill>
            <a:srgbClr val="FF0000"/>
          </a:solidFill>
          <a:latin typeface="標楷體" pitchFamily="65" charset="-120"/>
          <a:ea typeface="標楷體" pitchFamily="65" charset="-120"/>
        </a:defRPr>
      </a:lvl5pPr>
      <a:lvl6pPr marL="457200" algn="ctr" rtl="0" fontAlgn="base">
        <a:spcBef>
          <a:spcPct val="0"/>
        </a:spcBef>
        <a:spcAft>
          <a:spcPct val="0"/>
        </a:spcAft>
        <a:defRPr sz="4400">
          <a:solidFill>
            <a:srgbClr val="FF0000"/>
          </a:solidFill>
          <a:latin typeface="標楷體" pitchFamily="65" charset="-120"/>
          <a:ea typeface="標楷體" pitchFamily="65" charset="-120"/>
        </a:defRPr>
      </a:lvl6pPr>
      <a:lvl7pPr marL="914400" algn="ctr" rtl="0" fontAlgn="base">
        <a:spcBef>
          <a:spcPct val="0"/>
        </a:spcBef>
        <a:spcAft>
          <a:spcPct val="0"/>
        </a:spcAft>
        <a:defRPr sz="4400">
          <a:solidFill>
            <a:srgbClr val="FF0000"/>
          </a:solidFill>
          <a:latin typeface="標楷體" pitchFamily="65" charset="-120"/>
          <a:ea typeface="標楷體" pitchFamily="65" charset="-120"/>
        </a:defRPr>
      </a:lvl7pPr>
      <a:lvl8pPr marL="1371600" algn="ctr" rtl="0" fontAlgn="base">
        <a:spcBef>
          <a:spcPct val="0"/>
        </a:spcBef>
        <a:spcAft>
          <a:spcPct val="0"/>
        </a:spcAft>
        <a:defRPr sz="4400">
          <a:solidFill>
            <a:srgbClr val="FF0000"/>
          </a:solidFill>
          <a:latin typeface="標楷體" pitchFamily="65" charset="-120"/>
          <a:ea typeface="標楷體" pitchFamily="65" charset="-120"/>
        </a:defRPr>
      </a:lvl8pPr>
      <a:lvl9pPr marL="1828800" algn="ctr" rtl="0" fontAlgn="base">
        <a:spcBef>
          <a:spcPct val="0"/>
        </a:spcBef>
        <a:spcAft>
          <a:spcPct val="0"/>
        </a:spcAft>
        <a:defRPr sz="4400">
          <a:solidFill>
            <a:srgbClr val="FF0000"/>
          </a:solidFill>
          <a:latin typeface="標楷體" pitchFamily="65" charset="-120"/>
          <a:ea typeface="標楷體" pitchFamily="65" charset="-12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標楷體" pitchFamily="65" charset="-120"/>
          <a:ea typeface="標楷體" pitchFamily="65" charset="-120"/>
          <a:cs typeface="+mn-cs"/>
        </a:defRPr>
      </a:lvl1pPr>
      <a:lvl2pPr marL="742950" indent="-285750" algn="l" rtl="0" fontAlgn="base">
        <a:spcBef>
          <a:spcPct val="20000"/>
        </a:spcBef>
        <a:spcAft>
          <a:spcPct val="0"/>
        </a:spcAft>
        <a:buFont typeface="Arial" charset="0"/>
        <a:buChar char="–"/>
        <a:defRPr sz="2800" kern="1200">
          <a:solidFill>
            <a:schemeClr val="tx1"/>
          </a:solidFill>
          <a:latin typeface="標楷體" pitchFamily="65" charset="-120"/>
          <a:ea typeface="標楷體" pitchFamily="65" charset="-120"/>
          <a:cs typeface="+mn-cs"/>
        </a:defRPr>
      </a:lvl2pPr>
      <a:lvl3pPr marL="1143000" indent="-228600" algn="l" rtl="0" fontAlgn="base">
        <a:spcBef>
          <a:spcPct val="20000"/>
        </a:spcBef>
        <a:spcAft>
          <a:spcPct val="0"/>
        </a:spcAft>
        <a:buFont typeface="Arial" charset="0"/>
        <a:buChar char="•"/>
        <a:defRPr sz="2400" kern="1200">
          <a:solidFill>
            <a:schemeClr val="tx1"/>
          </a:solidFill>
          <a:latin typeface="標楷體" pitchFamily="65" charset="-120"/>
          <a:ea typeface="標楷體" pitchFamily="65" charset="-120"/>
          <a:cs typeface="+mn-cs"/>
        </a:defRPr>
      </a:lvl3pPr>
      <a:lvl4pPr marL="1600200" indent="-228600" algn="l" rtl="0" fontAlgn="base">
        <a:spcBef>
          <a:spcPct val="20000"/>
        </a:spcBef>
        <a:spcAft>
          <a:spcPct val="0"/>
        </a:spcAft>
        <a:buFont typeface="Arial" charset="0"/>
        <a:buChar char="–"/>
        <a:defRPr sz="2000" kern="1200">
          <a:solidFill>
            <a:schemeClr val="tx1"/>
          </a:solidFill>
          <a:latin typeface="標楷體" pitchFamily="65" charset="-120"/>
          <a:ea typeface="標楷體" pitchFamily="65" charset="-120"/>
          <a:cs typeface="+mn-cs"/>
        </a:defRPr>
      </a:lvl4pPr>
      <a:lvl5pPr marL="2057400" indent="-228600" algn="l" rtl="0" fontAlgn="base">
        <a:spcBef>
          <a:spcPct val="20000"/>
        </a:spcBef>
        <a:spcAft>
          <a:spcPct val="0"/>
        </a:spcAft>
        <a:buFont typeface="Arial" charset="0"/>
        <a:buChar char="»"/>
        <a:defRPr sz="2000" kern="1200">
          <a:solidFill>
            <a:schemeClr val="tx1"/>
          </a:solidFill>
          <a:latin typeface="標楷體" pitchFamily="65" charset="-120"/>
          <a:ea typeface="標楷體" pitchFamily="65"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圖片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33338"/>
            <a:ext cx="9144000"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標題版面配置區 1"/>
          <p:cNvSpPr>
            <a:spLocks noGrp="1"/>
          </p:cNvSpPr>
          <p:nvPr>
            <p:ph type="title"/>
          </p:nvPr>
        </p:nvSpPr>
        <p:spPr bwMode="auto">
          <a:xfrm>
            <a:off x="4859338" y="765175"/>
            <a:ext cx="4284662"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6" name="投影片編號版面配置區 5"/>
          <p:cNvSpPr>
            <a:spLocks noGrp="1"/>
          </p:cNvSpPr>
          <p:nvPr>
            <p:ph type="sldNum" sz="quarter" idx="4"/>
          </p:nvPr>
        </p:nvSpPr>
        <p:spPr>
          <a:xfrm>
            <a:off x="7" y="6592902"/>
            <a:ext cx="468313" cy="365125"/>
          </a:xfrm>
          <a:prstGeom prst="rect">
            <a:avLst/>
          </a:prstGeom>
        </p:spPr>
        <p:txBody>
          <a:bodyPr vert="horz" lIns="91440" tIns="45720" rIns="91440" bIns="45720" rtlCol="0" anchor="ctr"/>
          <a:lstStyle>
            <a:lvl1pPr algn="r">
              <a:defRPr sz="1400">
                <a:solidFill>
                  <a:srgbClr val="000000"/>
                </a:solidFill>
                <a:latin typeface="標楷體" pitchFamily="65" charset="-120"/>
                <a:ea typeface="標楷體" pitchFamily="65" charset="-120"/>
              </a:defRPr>
            </a:lvl1pPr>
          </a:lstStyle>
          <a:p>
            <a:pPr>
              <a:defRPr/>
            </a:pPr>
            <a:fld id="{429C0868-606C-4CCF-9712-7E6C46DE44C3}" type="slidenum">
              <a:rPr lang="en-US" altLang="zh-TW"/>
              <a:pPr>
                <a:defRPr/>
              </a:pPr>
              <a:t>‹#›</a:t>
            </a:fld>
            <a:endParaRPr lang="en-US" altLang="zh-TW"/>
          </a:p>
        </p:txBody>
      </p:sp>
      <p:sp>
        <p:nvSpPr>
          <p:cNvPr id="9" name="文字方塊 8"/>
          <p:cNvSpPr txBox="1"/>
          <p:nvPr/>
        </p:nvSpPr>
        <p:spPr>
          <a:xfrm>
            <a:off x="0" y="498158"/>
            <a:ext cx="4572000" cy="338554"/>
          </a:xfrm>
          <a:prstGeom prst="rect">
            <a:avLst/>
          </a:prstGeom>
          <a:noFill/>
        </p:spPr>
        <p:txBody>
          <a:bodyPr>
            <a:spAutoFit/>
            <a:scene3d>
              <a:camera prst="orthographicFront"/>
              <a:lightRig rig="soft" dir="t">
                <a:rot lat="0" lon="0" rev="10800000"/>
              </a:lightRig>
            </a:scene3d>
            <a:sp3d>
              <a:bevelT w="27940" h="12700"/>
              <a:contourClr>
                <a:srgbClr val="DDDDDD"/>
              </a:contourClr>
            </a:sp3d>
          </a:bodyPr>
          <a:lstStyle/>
          <a:p>
            <a:pPr algn="ctr">
              <a:defRPr/>
            </a:pPr>
            <a:r>
              <a:rPr lang="en-US" altLang="zh-TW"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103</a:t>
            </a:r>
            <a:r>
              <a:rPr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年度整體發展獎勵補助經費專責小組會議</a:t>
            </a:r>
          </a:p>
        </p:txBody>
      </p:sp>
    </p:spTree>
    <p:extLst>
      <p:ext uri="{BB962C8B-B14F-4D97-AF65-F5344CB8AC3E}">
        <p14:creationId xmlns:p14="http://schemas.microsoft.com/office/powerpoint/2010/main" val="2552317350"/>
      </p:ext>
    </p:extLst>
  </p:cSld>
  <p:clrMap bg1="lt1" tx1="dk1" bg2="lt2" tx2="dk2" accent1="accent1" accent2="accent2" accent3="accent3" accent4="accent4" accent5="accent5" accent6="accent6" hlink="hlink" folHlink="folHlink"/>
  <p:sldLayoutIdLst>
    <p:sldLayoutId id="2147483816" r:id="rId1"/>
    <p:sldLayoutId id="2147483817" r:id="rId2"/>
  </p:sldLayoutIdLst>
  <p:hf hdr="0" ftr="0" dt="0"/>
  <p:txStyles>
    <p:titleStyle>
      <a:lvl1pPr algn="ctr" rtl="0" eaLnBrk="0" fontAlgn="base" hangingPunct="0">
        <a:spcBef>
          <a:spcPct val="0"/>
        </a:spcBef>
        <a:spcAft>
          <a:spcPct val="0"/>
        </a:spcAft>
        <a:defRPr sz="4400" kern="1200">
          <a:solidFill>
            <a:srgbClr val="FF0000"/>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rgbClr val="FF0000"/>
          </a:solidFill>
          <a:latin typeface="標楷體" pitchFamily="65" charset="-120"/>
          <a:ea typeface="標楷體" pitchFamily="65" charset="-120"/>
        </a:defRPr>
      </a:lvl2pPr>
      <a:lvl3pPr algn="ctr" rtl="0" eaLnBrk="0" fontAlgn="base" hangingPunct="0">
        <a:spcBef>
          <a:spcPct val="0"/>
        </a:spcBef>
        <a:spcAft>
          <a:spcPct val="0"/>
        </a:spcAft>
        <a:defRPr sz="4400">
          <a:solidFill>
            <a:srgbClr val="FF0000"/>
          </a:solidFill>
          <a:latin typeface="標楷體" pitchFamily="65" charset="-120"/>
          <a:ea typeface="標楷體" pitchFamily="65" charset="-120"/>
        </a:defRPr>
      </a:lvl3pPr>
      <a:lvl4pPr algn="ctr" rtl="0" eaLnBrk="0" fontAlgn="base" hangingPunct="0">
        <a:spcBef>
          <a:spcPct val="0"/>
        </a:spcBef>
        <a:spcAft>
          <a:spcPct val="0"/>
        </a:spcAft>
        <a:defRPr sz="4400">
          <a:solidFill>
            <a:srgbClr val="FF0000"/>
          </a:solidFill>
          <a:latin typeface="標楷體" pitchFamily="65" charset="-120"/>
          <a:ea typeface="標楷體" pitchFamily="65" charset="-120"/>
        </a:defRPr>
      </a:lvl4pPr>
      <a:lvl5pPr algn="ctr" rtl="0" eaLnBrk="0" fontAlgn="base" hangingPunct="0">
        <a:spcBef>
          <a:spcPct val="0"/>
        </a:spcBef>
        <a:spcAft>
          <a:spcPct val="0"/>
        </a:spcAft>
        <a:defRPr sz="4400">
          <a:solidFill>
            <a:srgbClr val="FF0000"/>
          </a:solidFill>
          <a:latin typeface="標楷體" pitchFamily="65" charset="-120"/>
          <a:ea typeface="標楷體" pitchFamily="65" charset="-120"/>
        </a:defRPr>
      </a:lvl5pPr>
      <a:lvl6pPr marL="457200" algn="ctr" rtl="0" fontAlgn="base">
        <a:spcBef>
          <a:spcPct val="0"/>
        </a:spcBef>
        <a:spcAft>
          <a:spcPct val="0"/>
        </a:spcAft>
        <a:defRPr sz="4400">
          <a:solidFill>
            <a:srgbClr val="FF0000"/>
          </a:solidFill>
          <a:latin typeface="標楷體" pitchFamily="65" charset="-120"/>
          <a:ea typeface="標楷體" pitchFamily="65" charset="-120"/>
        </a:defRPr>
      </a:lvl6pPr>
      <a:lvl7pPr marL="914400" algn="ctr" rtl="0" fontAlgn="base">
        <a:spcBef>
          <a:spcPct val="0"/>
        </a:spcBef>
        <a:spcAft>
          <a:spcPct val="0"/>
        </a:spcAft>
        <a:defRPr sz="4400">
          <a:solidFill>
            <a:srgbClr val="FF0000"/>
          </a:solidFill>
          <a:latin typeface="標楷體" pitchFamily="65" charset="-120"/>
          <a:ea typeface="標楷體" pitchFamily="65" charset="-120"/>
        </a:defRPr>
      </a:lvl7pPr>
      <a:lvl8pPr marL="1371600" algn="ctr" rtl="0" fontAlgn="base">
        <a:spcBef>
          <a:spcPct val="0"/>
        </a:spcBef>
        <a:spcAft>
          <a:spcPct val="0"/>
        </a:spcAft>
        <a:defRPr sz="4400">
          <a:solidFill>
            <a:srgbClr val="FF0000"/>
          </a:solidFill>
          <a:latin typeface="標楷體" pitchFamily="65" charset="-120"/>
          <a:ea typeface="標楷體" pitchFamily="65" charset="-120"/>
        </a:defRPr>
      </a:lvl8pPr>
      <a:lvl9pPr marL="1828800" algn="ctr" rtl="0" fontAlgn="base">
        <a:spcBef>
          <a:spcPct val="0"/>
        </a:spcBef>
        <a:spcAft>
          <a:spcPct val="0"/>
        </a:spcAft>
        <a:defRPr sz="4400">
          <a:solidFill>
            <a:srgbClr val="FF0000"/>
          </a:solidFill>
          <a:latin typeface="標楷體" pitchFamily="65" charset="-120"/>
          <a:ea typeface="標楷體" pitchFamily="65" charset="-12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標楷體" pitchFamily="65" charset="-120"/>
          <a:ea typeface="標楷體" pitchFamily="65" charset="-12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標楷體" pitchFamily="65" charset="-120"/>
          <a:ea typeface="標楷體" pitchFamily="65" charset="-12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標楷體" pitchFamily="65" charset="-120"/>
          <a:ea typeface="標楷體" pitchFamily="65" charset="-12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標楷體" pitchFamily="65" charset="-120"/>
          <a:ea typeface="標楷體" pitchFamily="65" charset="-12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標楷體" pitchFamily="65" charset="-120"/>
          <a:ea typeface="標楷體" pitchFamily="65"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圖片 2"/>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33338"/>
            <a:ext cx="9144000"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標題版面配置區 1"/>
          <p:cNvSpPr>
            <a:spLocks noGrp="1"/>
          </p:cNvSpPr>
          <p:nvPr>
            <p:ph type="title"/>
          </p:nvPr>
        </p:nvSpPr>
        <p:spPr bwMode="auto">
          <a:xfrm>
            <a:off x="4858941" y="765175"/>
            <a:ext cx="4285059"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6" name="投影片編號版面配置區 5"/>
          <p:cNvSpPr>
            <a:spLocks noGrp="1"/>
          </p:cNvSpPr>
          <p:nvPr>
            <p:ph type="sldNum" sz="quarter" idx="4"/>
          </p:nvPr>
        </p:nvSpPr>
        <p:spPr>
          <a:xfrm>
            <a:off x="0" y="6592889"/>
            <a:ext cx="467916"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400" smtClean="0">
                <a:solidFill>
                  <a:srgbClr val="000000"/>
                </a:solidFill>
                <a:latin typeface="標楷體" pitchFamily="65" charset="-120"/>
                <a:ea typeface="標楷體" pitchFamily="65" charset="-120"/>
              </a:defRPr>
            </a:lvl1pPr>
          </a:lstStyle>
          <a:p>
            <a:pPr>
              <a:defRPr/>
            </a:pPr>
            <a:fld id="{7489096D-9D76-4AEA-858D-C55351111CE4}" type="slidenum">
              <a:rPr lang="en-US" altLang="zh-TW"/>
              <a:pPr>
                <a:defRPr/>
              </a:pPr>
              <a:t>‹#›</a:t>
            </a:fld>
            <a:endParaRPr lang="en-US" altLang="zh-TW"/>
          </a:p>
        </p:txBody>
      </p:sp>
      <p:sp>
        <p:nvSpPr>
          <p:cNvPr id="9" name="文字方塊 8"/>
          <p:cNvSpPr txBox="1"/>
          <p:nvPr/>
        </p:nvSpPr>
        <p:spPr>
          <a:xfrm>
            <a:off x="0" y="498158"/>
            <a:ext cx="4572000" cy="338554"/>
          </a:xfrm>
          <a:prstGeom prst="rect">
            <a:avLst/>
          </a:prstGeom>
          <a:noFill/>
        </p:spPr>
        <p:txBody>
          <a:bodyPr>
            <a:spAutoFit/>
            <a:scene3d>
              <a:camera prst="orthographicFront"/>
              <a:lightRig rig="soft" dir="t">
                <a:rot lat="0" lon="0" rev="10800000"/>
              </a:lightRig>
            </a:scene3d>
            <a:sp3d>
              <a:bevelT w="27940" h="12700"/>
              <a:contourClr>
                <a:srgbClr val="DDDDDD"/>
              </a:contourClr>
            </a:sp3d>
          </a:bodyPr>
          <a:lstStyle/>
          <a:p>
            <a:pPr algn="ctr">
              <a:defRPr/>
            </a:pPr>
            <a:r>
              <a:rPr lang="en-US" altLang="zh-TW"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103</a:t>
            </a:r>
            <a:r>
              <a:rPr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年度整體發展獎勵補助經費專責小組會議</a:t>
            </a:r>
          </a:p>
        </p:txBody>
      </p:sp>
    </p:spTree>
    <p:extLst>
      <p:ext uri="{BB962C8B-B14F-4D97-AF65-F5344CB8AC3E}">
        <p14:creationId xmlns:p14="http://schemas.microsoft.com/office/powerpoint/2010/main" val="1572150751"/>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Lst>
  <p:hf hdr="0" ftr="0" dt="0"/>
  <p:txStyles>
    <p:titleStyle>
      <a:lvl1pPr algn="ctr" rtl="0" eaLnBrk="0" fontAlgn="base" hangingPunct="0">
        <a:spcBef>
          <a:spcPct val="0"/>
        </a:spcBef>
        <a:spcAft>
          <a:spcPct val="0"/>
        </a:spcAft>
        <a:defRPr sz="4400" kern="1200">
          <a:solidFill>
            <a:srgbClr val="FF0000"/>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rgbClr val="FF0000"/>
          </a:solidFill>
          <a:latin typeface="標楷體" panose="03000509000000000000" pitchFamily="65" charset="-120"/>
          <a:ea typeface="標楷體" panose="03000509000000000000" pitchFamily="65" charset="-120"/>
        </a:defRPr>
      </a:lvl2pPr>
      <a:lvl3pPr algn="ctr" rtl="0" eaLnBrk="0" fontAlgn="base" hangingPunct="0">
        <a:spcBef>
          <a:spcPct val="0"/>
        </a:spcBef>
        <a:spcAft>
          <a:spcPct val="0"/>
        </a:spcAft>
        <a:defRPr sz="4400">
          <a:solidFill>
            <a:srgbClr val="FF0000"/>
          </a:solidFill>
          <a:latin typeface="標楷體" panose="03000509000000000000" pitchFamily="65" charset="-120"/>
          <a:ea typeface="標楷體" panose="03000509000000000000" pitchFamily="65" charset="-120"/>
        </a:defRPr>
      </a:lvl3pPr>
      <a:lvl4pPr algn="ctr" rtl="0" eaLnBrk="0" fontAlgn="base" hangingPunct="0">
        <a:spcBef>
          <a:spcPct val="0"/>
        </a:spcBef>
        <a:spcAft>
          <a:spcPct val="0"/>
        </a:spcAft>
        <a:defRPr sz="4400">
          <a:solidFill>
            <a:srgbClr val="FF0000"/>
          </a:solidFill>
          <a:latin typeface="標楷體" panose="03000509000000000000" pitchFamily="65" charset="-120"/>
          <a:ea typeface="標楷體" panose="03000509000000000000" pitchFamily="65" charset="-120"/>
        </a:defRPr>
      </a:lvl4pPr>
      <a:lvl5pPr algn="ctr" rtl="0" eaLnBrk="0" fontAlgn="base" hangingPunct="0">
        <a:spcBef>
          <a:spcPct val="0"/>
        </a:spcBef>
        <a:spcAft>
          <a:spcPct val="0"/>
        </a:spcAft>
        <a:defRPr sz="4400">
          <a:solidFill>
            <a:srgbClr val="FF0000"/>
          </a:solidFill>
          <a:latin typeface="標楷體" panose="03000509000000000000" pitchFamily="65" charset="-120"/>
          <a:ea typeface="標楷體" panose="03000509000000000000" pitchFamily="65" charset="-120"/>
        </a:defRPr>
      </a:lvl5pPr>
      <a:lvl6pPr marL="457200" algn="ctr" rtl="0" fontAlgn="base">
        <a:spcBef>
          <a:spcPct val="0"/>
        </a:spcBef>
        <a:spcAft>
          <a:spcPct val="0"/>
        </a:spcAft>
        <a:defRPr sz="4400">
          <a:solidFill>
            <a:srgbClr val="FF0000"/>
          </a:solidFill>
          <a:latin typeface="標楷體" panose="03000509000000000000" pitchFamily="65" charset="-120"/>
          <a:ea typeface="標楷體" panose="03000509000000000000" pitchFamily="65" charset="-120"/>
        </a:defRPr>
      </a:lvl6pPr>
      <a:lvl7pPr marL="914400" algn="ctr" rtl="0" fontAlgn="base">
        <a:spcBef>
          <a:spcPct val="0"/>
        </a:spcBef>
        <a:spcAft>
          <a:spcPct val="0"/>
        </a:spcAft>
        <a:defRPr sz="4400">
          <a:solidFill>
            <a:srgbClr val="FF0000"/>
          </a:solidFill>
          <a:latin typeface="標楷體" panose="03000509000000000000" pitchFamily="65" charset="-120"/>
          <a:ea typeface="標楷體" panose="03000509000000000000" pitchFamily="65" charset="-120"/>
        </a:defRPr>
      </a:lvl7pPr>
      <a:lvl8pPr marL="1371600" algn="ctr" rtl="0" fontAlgn="base">
        <a:spcBef>
          <a:spcPct val="0"/>
        </a:spcBef>
        <a:spcAft>
          <a:spcPct val="0"/>
        </a:spcAft>
        <a:defRPr sz="4400">
          <a:solidFill>
            <a:srgbClr val="FF0000"/>
          </a:solidFill>
          <a:latin typeface="標楷體" panose="03000509000000000000" pitchFamily="65" charset="-120"/>
          <a:ea typeface="標楷體" panose="03000509000000000000" pitchFamily="65" charset="-120"/>
        </a:defRPr>
      </a:lvl8pPr>
      <a:lvl9pPr marL="1828800" algn="ctr" rtl="0" fontAlgn="base">
        <a:spcBef>
          <a:spcPct val="0"/>
        </a:spcBef>
        <a:spcAft>
          <a:spcPct val="0"/>
        </a:spcAft>
        <a:defRPr sz="4400">
          <a:solidFill>
            <a:srgbClr val="FF0000"/>
          </a:solidFill>
          <a:latin typeface="標楷體" panose="03000509000000000000" pitchFamily="65" charset="-120"/>
          <a:ea typeface="標楷體" panose="03000509000000000000" pitchFamily="65" charset="-12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標楷體" pitchFamily="65" charset="-120"/>
          <a:ea typeface="標楷體" pitchFamily="65" charset="-12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標楷體" pitchFamily="65" charset="-120"/>
          <a:ea typeface="標楷體" pitchFamily="65" charset="-12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標楷體" pitchFamily="65" charset="-120"/>
          <a:ea typeface="標楷體" pitchFamily="65" charset="-12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標楷體" pitchFamily="65" charset="-120"/>
          <a:ea typeface="標楷體" pitchFamily="65" charset="-12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標楷體" pitchFamily="65" charset="-120"/>
          <a:ea typeface="標楷體" pitchFamily="65"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圖片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33338"/>
            <a:ext cx="9144000"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標題版面配置區 1"/>
          <p:cNvSpPr>
            <a:spLocks noGrp="1"/>
          </p:cNvSpPr>
          <p:nvPr>
            <p:ph type="title"/>
          </p:nvPr>
        </p:nvSpPr>
        <p:spPr bwMode="auto">
          <a:xfrm>
            <a:off x="4859338" y="765175"/>
            <a:ext cx="4284662"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6" name="投影片編號版面配置區 5"/>
          <p:cNvSpPr>
            <a:spLocks noGrp="1"/>
          </p:cNvSpPr>
          <p:nvPr>
            <p:ph type="sldNum" sz="quarter" idx="4"/>
          </p:nvPr>
        </p:nvSpPr>
        <p:spPr>
          <a:xfrm>
            <a:off x="0" y="6592888"/>
            <a:ext cx="468313" cy="365125"/>
          </a:xfrm>
          <a:prstGeom prst="rect">
            <a:avLst/>
          </a:prstGeom>
        </p:spPr>
        <p:txBody>
          <a:bodyPr vert="horz" lIns="91440" tIns="45720" rIns="91440" bIns="45720" rtlCol="0" anchor="ctr"/>
          <a:lstStyle>
            <a:lvl1pPr algn="r">
              <a:defRPr sz="1400">
                <a:solidFill>
                  <a:srgbClr val="000000"/>
                </a:solidFill>
                <a:latin typeface="標楷體" pitchFamily="65" charset="-120"/>
                <a:ea typeface="標楷體" pitchFamily="65" charset="-120"/>
              </a:defRPr>
            </a:lvl1pPr>
          </a:lstStyle>
          <a:p>
            <a:pPr>
              <a:defRPr/>
            </a:pPr>
            <a:fld id="{40689745-42D8-4836-84C9-121630B6E088}" type="slidenum">
              <a:rPr lang="en-US" altLang="zh-TW"/>
              <a:pPr>
                <a:defRPr/>
              </a:pPr>
              <a:t>‹#›</a:t>
            </a:fld>
            <a:endParaRPr lang="en-US" altLang="zh-TW"/>
          </a:p>
        </p:txBody>
      </p:sp>
      <p:sp>
        <p:nvSpPr>
          <p:cNvPr id="9" name="文字方塊 8"/>
          <p:cNvSpPr txBox="1"/>
          <p:nvPr/>
        </p:nvSpPr>
        <p:spPr>
          <a:xfrm>
            <a:off x="0" y="498158"/>
            <a:ext cx="4572000" cy="338554"/>
          </a:xfrm>
          <a:prstGeom prst="rect">
            <a:avLst/>
          </a:prstGeom>
          <a:noFill/>
        </p:spPr>
        <p:txBody>
          <a:bodyPr>
            <a:spAutoFit/>
            <a:scene3d>
              <a:camera prst="orthographicFront"/>
              <a:lightRig rig="soft" dir="t">
                <a:rot lat="0" lon="0" rev="10800000"/>
              </a:lightRig>
            </a:scene3d>
            <a:sp3d>
              <a:bevelT w="27940" h="12700"/>
              <a:contourClr>
                <a:srgbClr val="DDDDDD"/>
              </a:contourClr>
            </a:sp3d>
          </a:bodyPr>
          <a:lstStyle/>
          <a:p>
            <a:pPr algn="ctr">
              <a:defRPr/>
            </a:pPr>
            <a:r>
              <a:rPr lang="en-US" altLang="zh-TW"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103</a:t>
            </a:r>
            <a:r>
              <a:rPr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年度整體發展獎勵補助經費專責小組會議</a:t>
            </a:r>
          </a:p>
        </p:txBody>
      </p:sp>
    </p:spTree>
    <p:extLst>
      <p:ext uri="{BB962C8B-B14F-4D97-AF65-F5344CB8AC3E}">
        <p14:creationId xmlns:p14="http://schemas.microsoft.com/office/powerpoint/2010/main" val="3530990359"/>
      </p:ext>
    </p:extLst>
  </p:cSld>
  <p:clrMap bg1="lt1" tx1="dk1" bg2="lt2" tx2="dk2" accent1="accent1" accent2="accent2" accent3="accent3" accent4="accent4" accent5="accent5" accent6="accent6" hlink="hlink" folHlink="folHlink"/>
  <p:sldLayoutIdLst>
    <p:sldLayoutId id="2147483825" r:id="rId1"/>
    <p:sldLayoutId id="2147483826" r:id="rId2"/>
  </p:sldLayoutIdLst>
  <p:hf hdr="0" ftr="0" dt="0"/>
  <p:txStyles>
    <p:titleStyle>
      <a:lvl1pPr algn="ctr" rtl="0" eaLnBrk="0" fontAlgn="base" hangingPunct="0">
        <a:spcBef>
          <a:spcPct val="0"/>
        </a:spcBef>
        <a:spcAft>
          <a:spcPct val="0"/>
        </a:spcAft>
        <a:defRPr sz="4400" kern="1200">
          <a:solidFill>
            <a:srgbClr val="FF0000"/>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rgbClr val="FF0000"/>
          </a:solidFill>
          <a:latin typeface="標楷體" pitchFamily="65" charset="-120"/>
          <a:ea typeface="標楷體" pitchFamily="65" charset="-120"/>
        </a:defRPr>
      </a:lvl2pPr>
      <a:lvl3pPr algn="ctr" rtl="0" eaLnBrk="0" fontAlgn="base" hangingPunct="0">
        <a:spcBef>
          <a:spcPct val="0"/>
        </a:spcBef>
        <a:spcAft>
          <a:spcPct val="0"/>
        </a:spcAft>
        <a:defRPr sz="4400">
          <a:solidFill>
            <a:srgbClr val="FF0000"/>
          </a:solidFill>
          <a:latin typeface="標楷體" pitchFamily="65" charset="-120"/>
          <a:ea typeface="標楷體" pitchFamily="65" charset="-120"/>
        </a:defRPr>
      </a:lvl3pPr>
      <a:lvl4pPr algn="ctr" rtl="0" eaLnBrk="0" fontAlgn="base" hangingPunct="0">
        <a:spcBef>
          <a:spcPct val="0"/>
        </a:spcBef>
        <a:spcAft>
          <a:spcPct val="0"/>
        </a:spcAft>
        <a:defRPr sz="4400">
          <a:solidFill>
            <a:srgbClr val="FF0000"/>
          </a:solidFill>
          <a:latin typeface="標楷體" pitchFamily="65" charset="-120"/>
          <a:ea typeface="標楷體" pitchFamily="65" charset="-120"/>
        </a:defRPr>
      </a:lvl4pPr>
      <a:lvl5pPr algn="ctr" rtl="0" eaLnBrk="0" fontAlgn="base" hangingPunct="0">
        <a:spcBef>
          <a:spcPct val="0"/>
        </a:spcBef>
        <a:spcAft>
          <a:spcPct val="0"/>
        </a:spcAft>
        <a:defRPr sz="4400">
          <a:solidFill>
            <a:srgbClr val="FF0000"/>
          </a:solidFill>
          <a:latin typeface="標楷體" pitchFamily="65" charset="-120"/>
          <a:ea typeface="標楷體" pitchFamily="65" charset="-120"/>
        </a:defRPr>
      </a:lvl5pPr>
      <a:lvl6pPr marL="457200" algn="ctr" rtl="0" fontAlgn="base">
        <a:spcBef>
          <a:spcPct val="0"/>
        </a:spcBef>
        <a:spcAft>
          <a:spcPct val="0"/>
        </a:spcAft>
        <a:defRPr sz="4400">
          <a:solidFill>
            <a:srgbClr val="FF0000"/>
          </a:solidFill>
          <a:latin typeface="標楷體" pitchFamily="65" charset="-120"/>
          <a:ea typeface="標楷體" pitchFamily="65" charset="-120"/>
        </a:defRPr>
      </a:lvl6pPr>
      <a:lvl7pPr marL="914400" algn="ctr" rtl="0" fontAlgn="base">
        <a:spcBef>
          <a:spcPct val="0"/>
        </a:spcBef>
        <a:spcAft>
          <a:spcPct val="0"/>
        </a:spcAft>
        <a:defRPr sz="4400">
          <a:solidFill>
            <a:srgbClr val="FF0000"/>
          </a:solidFill>
          <a:latin typeface="標楷體" pitchFamily="65" charset="-120"/>
          <a:ea typeface="標楷體" pitchFamily="65" charset="-120"/>
        </a:defRPr>
      </a:lvl7pPr>
      <a:lvl8pPr marL="1371600" algn="ctr" rtl="0" fontAlgn="base">
        <a:spcBef>
          <a:spcPct val="0"/>
        </a:spcBef>
        <a:spcAft>
          <a:spcPct val="0"/>
        </a:spcAft>
        <a:defRPr sz="4400">
          <a:solidFill>
            <a:srgbClr val="FF0000"/>
          </a:solidFill>
          <a:latin typeface="標楷體" pitchFamily="65" charset="-120"/>
          <a:ea typeface="標楷體" pitchFamily="65" charset="-120"/>
        </a:defRPr>
      </a:lvl8pPr>
      <a:lvl9pPr marL="1828800" algn="ctr" rtl="0" fontAlgn="base">
        <a:spcBef>
          <a:spcPct val="0"/>
        </a:spcBef>
        <a:spcAft>
          <a:spcPct val="0"/>
        </a:spcAft>
        <a:defRPr sz="4400">
          <a:solidFill>
            <a:srgbClr val="FF0000"/>
          </a:solidFill>
          <a:latin typeface="標楷體" pitchFamily="65" charset="-120"/>
          <a:ea typeface="標楷體" pitchFamily="65" charset="-12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標楷體" pitchFamily="65" charset="-120"/>
          <a:ea typeface="標楷體" pitchFamily="65" charset="-12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標楷體" pitchFamily="65" charset="-120"/>
          <a:ea typeface="標楷體" pitchFamily="65" charset="-12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標楷體" pitchFamily="65" charset="-120"/>
          <a:ea typeface="標楷體" pitchFamily="65" charset="-12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標楷體" pitchFamily="65" charset="-120"/>
          <a:ea typeface="標楷體" pitchFamily="65" charset="-12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標楷體" pitchFamily="65" charset="-120"/>
          <a:ea typeface="標楷體" pitchFamily="65"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WTUCBG-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4787901" y="115891"/>
            <a:ext cx="4356100" cy="649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1028" name="Rectangle 4"/>
          <p:cNvSpPr>
            <a:spLocks noGrp="1" noChangeArrowheads="1"/>
          </p:cNvSpPr>
          <p:nvPr>
            <p:ph type="body" idx="1"/>
          </p:nvPr>
        </p:nvSpPr>
        <p:spPr bwMode="auto">
          <a:xfrm>
            <a:off x="250832" y="981089"/>
            <a:ext cx="8424863" cy="475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101" name="Rectangle 5"/>
          <p:cNvSpPr>
            <a:spLocks noGrp="1" noChangeArrowheads="1"/>
          </p:cNvSpPr>
          <p:nvPr>
            <p:ph type="sldNum" sz="quarter" idx="4"/>
          </p:nvPr>
        </p:nvSpPr>
        <p:spPr bwMode="auto">
          <a:xfrm>
            <a:off x="7" y="6597650"/>
            <a:ext cx="620713"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400">
                <a:latin typeface="+mn-ea"/>
                <a:ea typeface="+mn-ea"/>
              </a:defRPr>
            </a:lvl1pPr>
          </a:lstStyle>
          <a:p>
            <a:pPr>
              <a:defRPr/>
            </a:pPr>
            <a:fld id="{902D0F17-F3E7-4A37-BE9B-0326FA2A444B}" type="slidenum">
              <a:rPr lang="en-US" altLang="zh-TW"/>
              <a:pPr>
                <a:defRPr/>
              </a:pPr>
              <a:t>‹#›</a:t>
            </a:fld>
            <a:endParaRPr lang="en-US" altLang="zh-TW"/>
          </a:p>
        </p:txBody>
      </p:sp>
      <p:sp>
        <p:nvSpPr>
          <p:cNvPr id="4102" name="Text Box 6"/>
          <p:cNvSpPr txBox="1">
            <a:spLocks noChangeArrowheads="1"/>
          </p:cNvSpPr>
          <p:nvPr/>
        </p:nvSpPr>
        <p:spPr bwMode="auto">
          <a:xfrm>
            <a:off x="609602" y="533400"/>
            <a:ext cx="40290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a:solidFill>
                  <a:schemeClr val="tx1"/>
                </a:solidFill>
                <a:latin typeface="Arial" charset="0"/>
                <a:ea typeface="新細明體" pitchFamily="18" charset="-120"/>
              </a:defRPr>
            </a:lvl1pPr>
            <a:lvl2pPr marL="742950" indent="-285750">
              <a:defRPr kumimoji="1">
                <a:solidFill>
                  <a:schemeClr val="tx1"/>
                </a:solidFill>
                <a:latin typeface="Arial" charset="0"/>
                <a:ea typeface="新細明體" pitchFamily="18" charset="-120"/>
              </a:defRPr>
            </a:lvl2pPr>
            <a:lvl3pPr marL="1143000" indent="-228600">
              <a:defRPr kumimoji="1">
                <a:solidFill>
                  <a:schemeClr val="tx1"/>
                </a:solidFill>
                <a:latin typeface="Arial" charset="0"/>
                <a:ea typeface="新細明體" pitchFamily="18" charset="-120"/>
              </a:defRPr>
            </a:lvl3pPr>
            <a:lvl4pPr marL="1600200" indent="-228600">
              <a:defRPr kumimoji="1">
                <a:solidFill>
                  <a:schemeClr val="tx1"/>
                </a:solidFill>
                <a:latin typeface="Arial" charset="0"/>
                <a:ea typeface="新細明體" pitchFamily="18" charset="-120"/>
              </a:defRPr>
            </a:lvl4pPr>
            <a:lvl5pPr marL="2057400" indent="-228600">
              <a:defRPr kumimoji="1">
                <a:solidFill>
                  <a:schemeClr val="tx1"/>
                </a:solidFill>
                <a:latin typeface="Arial" charset="0"/>
                <a:ea typeface="新細明體" pitchFamily="18" charset="-120"/>
              </a:defRPr>
            </a:lvl5pPr>
            <a:lvl6pPr marL="2514600" indent="-228600" fontAlgn="base">
              <a:spcBef>
                <a:spcPct val="0"/>
              </a:spcBef>
              <a:spcAft>
                <a:spcPct val="0"/>
              </a:spcAft>
              <a:defRPr kumimoji="1">
                <a:solidFill>
                  <a:schemeClr val="tx1"/>
                </a:solidFill>
                <a:latin typeface="Arial" charset="0"/>
                <a:ea typeface="新細明體" pitchFamily="18" charset="-120"/>
              </a:defRPr>
            </a:lvl6pPr>
            <a:lvl7pPr marL="2971800" indent="-228600" fontAlgn="base">
              <a:spcBef>
                <a:spcPct val="0"/>
              </a:spcBef>
              <a:spcAft>
                <a:spcPct val="0"/>
              </a:spcAft>
              <a:defRPr kumimoji="1">
                <a:solidFill>
                  <a:schemeClr val="tx1"/>
                </a:solidFill>
                <a:latin typeface="Arial" charset="0"/>
                <a:ea typeface="新細明體" pitchFamily="18" charset="-120"/>
              </a:defRPr>
            </a:lvl7pPr>
            <a:lvl8pPr marL="3429000" indent="-228600" fontAlgn="base">
              <a:spcBef>
                <a:spcPct val="0"/>
              </a:spcBef>
              <a:spcAft>
                <a:spcPct val="0"/>
              </a:spcAft>
              <a:defRPr kumimoji="1">
                <a:solidFill>
                  <a:schemeClr val="tx1"/>
                </a:solidFill>
                <a:latin typeface="Arial" charset="0"/>
                <a:ea typeface="新細明體" pitchFamily="18" charset="-120"/>
              </a:defRPr>
            </a:lvl8pPr>
            <a:lvl9pPr marL="3886200" indent="-228600" fontAlgn="base">
              <a:spcBef>
                <a:spcPct val="0"/>
              </a:spcBef>
              <a:spcAft>
                <a:spcPct val="0"/>
              </a:spcAft>
              <a:defRPr kumimoji="1">
                <a:solidFill>
                  <a:schemeClr val="tx1"/>
                </a:solidFill>
                <a:latin typeface="Arial" charset="0"/>
                <a:ea typeface="新細明體" pitchFamily="18" charset="-120"/>
              </a:defRPr>
            </a:lvl9pPr>
          </a:lstStyle>
          <a:p>
            <a:pPr>
              <a:defRPr/>
            </a:pPr>
            <a:r>
              <a:rPr lang="zh-TW" altLang="en-US" sz="1400">
                <a:solidFill>
                  <a:schemeClr val="bg1"/>
                </a:solidFill>
                <a:latin typeface="標楷體" pitchFamily="65" charset="-120"/>
                <a:ea typeface="標楷體" pitchFamily="65" charset="-120"/>
              </a:rPr>
              <a:t>會計業務說明會</a:t>
            </a:r>
          </a:p>
        </p:txBody>
      </p:sp>
    </p:spTree>
  </p:cSld>
  <p:clrMap bg1="lt1" tx1="dk1" bg2="lt2" tx2="dk2" accent1="accent1" accent2="accent2" accent3="accent3" accent4="accent4" accent5="accent5" accent6="accent6" hlink="hlink" folHlink="folHlink"/>
  <p:sldLayoutIdLst>
    <p:sldLayoutId id="214748377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Lst>
  <p:hf hdr="0" ftr="0" dt="0"/>
  <p:txStyles>
    <p:titleStyle>
      <a:lvl1pPr algn="ctr" rtl="0" eaLnBrk="0" fontAlgn="base" hangingPunct="0">
        <a:spcBef>
          <a:spcPct val="0"/>
        </a:spcBef>
        <a:spcAft>
          <a:spcPct val="0"/>
        </a:spcAft>
        <a:defRPr kumimoji="1" sz="3200">
          <a:solidFill>
            <a:srgbClr val="FF3300"/>
          </a:solidFill>
          <a:latin typeface="+mj-lt"/>
          <a:ea typeface="+mj-ea"/>
          <a:cs typeface="+mj-cs"/>
        </a:defRPr>
      </a:lvl1pPr>
      <a:lvl2pPr algn="ctr" rtl="0" eaLnBrk="0" fontAlgn="base" hangingPunct="0">
        <a:spcBef>
          <a:spcPct val="0"/>
        </a:spcBef>
        <a:spcAft>
          <a:spcPct val="0"/>
        </a:spcAft>
        <a:defRPr kumimoji="1" sz="3200">
          <a:solidFill>
            <a:srgbClr val="FF3300"/>
          </a:solidFill>
          <a:latin typeface="Arial" charset="0"/>
          <a:ea typeface="標楷體" pitchFamily="65" charset="-120"/>
          <a:cs typeface="新細明體" pitchFamily="18" charset="-120"/>
        </a:defRPr>
      </a:lvl2pPr>
      <a:lvl3pPr algn="ctr" rtl="0" eaLnBrk="0" fontAlgn="base" hangingPunct="0">
        <a:spcBef>
          <a:spcPct val="0"/>
        </a:spcBef>
        <a:spcAft>
          <a:spcPct val="0"/>
        </a:spcAft>
        <a:defRPr kumimoji="1" sz="3200">
          <a:solidFill>
            <a:srgbClr val="FF3300"/>
          </a:solidFill>
          <a:latin typeface="Arial" charset="0"/>
          <a:ea typeface="標楷體" pitchFamily="65" charset="-120"/>
          <a:cs typeface="新細明體" pitchFamily="18" charset="-120"/>
        </a:defRPr>
      </a:lvl3pPr>
      <a:lvl4pPr algn="ctr" rtl="0" eaLnBrk="0" fontAlgn="base" hangingPunct="0">
        <a:spcBef>
          <a:spcPct val="0"/>
        </a:spcBef>
        <a:spcAft>
          <a:spcPct val="0"/>
        </a:spcAft>
        <a:defRPr kumimoji="1" sz="3200">
          <a:solidFill>
            <a:srgbClr val="FF3300"/>
          </a:solidFill>
          <a:latin typeface="Arial" charset="0"/>
          <a:ea typeface="標楷體" pitchFamily="65" charset="-120"/>
          <a:cs typeface="新細明體" pitchFamily="18" charset="-120"/>
        </a:defRPr>
      </a:lvl4pPr>
      <a:lvl5pPr algn="ctr" rtl="0" eaLnBrk="0" fontAlgn="base" hangingPunct="0">
        <a:spcBef>
          <a:spcPct val="0"/>
        </a:spcBef>
        <a:spcAft>
          <a:spcPct val="0"/>
        </a:spcAft>
        <a:defRPr kumimoji="1" sz="3200">
          <a:solidFill>
            <a:srgbClr val="FF3300"/>
          </a:solidFill>
          <a:latin typeface="Arial" charset="0"/>
          <a:ea typeface="標楷體" pitchFamily="65" charset="-120"/>
          <a:cs typeface="新細明體" pitchFamily="18" charset="-120"/>
        </a:defRPr>
      </a:lvl5pPr>
      <a:lvl6pPr marL="457200" algn="ctr" rtl="0" fontAlgn="base">
        <a:spcBef>
          <a:spcPct val="0"/>
        </a:spcBef>
        <a:spcAft>
          <a:spcPct val="0"/>
        </a:spcAft>
        <a:defRPr kumimoji="1" sz="3200">
          <a:solidFill>
            <a:srgbClr val="FF3300"/>
          </a:solidFill>
          <a:latin typeface="Arial" charset="0"/>
          <a:ea typeface="標楷體" pitchFamily="65" charset="-120"/>
          <a:cs typeface="新細明體" pitchFamily="18" charset="-120"/>
        </a:defRPr>
      </a:lvl6pPr>
      <a:lvl7pPr marL="914400" algn="ctr" rtl="0" fontAlgn="base">
        <a:spcBef>
          <a:spcPct val="0"/>
        </a:spcBef>
        <a:spcAft>
          <a:spcPct val="0"/>
        </a:spcAft>
        <a:defRPr kumimoji="1" sz="3200">
          <a:solidFill>
            <a:srgbClr val="FF3300"/>
          </a:solidFill>
          <a:latin typeface="Arial" charset="0"/>
          <a:ea typeface="標楷體" pitchFamily="65" charset="-120"/>
          <a:cs typeface="新細明體" pitchFamily="18" charset="-120"/>
        </a:defRPr>
      </a:lvl7pPr>
      <a:lvl8pPr marL="1371600" algn="ctr" rtl="0" fontAlgn="base">
        <a:spcBef>
          <a:spcPct val="0"/>
        </a:spcBef>
        <a:spcAft>
          <a:spcPct val="0"/>
        </a:spcAft>
        <a:defRPr kumimoji="1" sz="3200">
          <a:solidFill>
            <a:srgbClr val="FF3300"/>
          </a:solidFill>
          <a:latin typeface="Arial" charset="0"/>
          <a:ea typeface="標楷體" pitchFamily="65" charset="-120"/>
          <a:cs typeface="新細明體" pitchFamily="18" charset="-120"/>
        </a:defRPr>
      </a:lvl8pPr>
      <a:lvl9pPr marL="1828800" algn="ctr" rtl="0" fontAlgn="base">
        <a:spcBef>
          <a:spcPct val="0"/>
        </a:spcBef>
        <a:spcAft>
          <a:spcPct val="0"/>
        </a:spcAft>
        <a:defRPr kumimoji="1" sz="3200">
          <a:solidFill>
            <a:srgbClr val="FF3300"/>
          </a:solidFill>
          <a:latin typeface="Arial" charset="0"/>
          <a:ea typeface="標楷體" pitchFamily="65" charset="-120"/>
          <a:cs typeface="新細明體" pitchFamily="18" charset="-12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cs typeface="+mn-cs"/>
        </a:defRPr>
      </a:lvl2pPr>
      <a:lvl3pPr marL="1143000" indent="-228600" algn="l" rtl="0" eaLnBrk="0" fontAlgn="base" hangingPunct="0">
        <a:spcBef>
          <a:spcPct val="20000"/>
        </a:spcBef>
        <a:spcAft>
          <a:spcPct val="0"/>
        </a:spcAft>
        <a:buChar char="•"/>
        <a:defRPr kumimoji="1" sz="2400">
          <a:solidFill>
            <a:schemeClr val="tx1"/>
          </a:solidFill>
          <a:latin typeface="+mn-lt"/>
          <a:ea typeface="+mn-ea"/>
          <a:cs typeface="+mn-cs"/>
        </a:defRPr>
      </a:lvl3pPr>
      <a:lvl4pPr marL="1600200" indent="-228600" algn="l" rtl="0" eaLnBrk="0" fontAlgn="base" hangingPunct="0">
        <a:spcBef>
          <a:spcPct val="20000"/>
        </a:spcBef>
        <a:spcAft>
          <a:spcPct val="0"/>
        </a:spcAft>
        <a:buChar char="–"/>
        <a:defRPr kumimoji="1"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kumimoji="1" sz="2000">
          <a:solidFill>
            <a:schemeClr val="tx1"/>
          </a:solidFill>
          <a:latin typeface="+mn-lt"/>
          <a:ea typeface="+mn-ea"/>
          <a:cs typeface="+mn-cs"/>
        </a:defRPr>
      </a:lvl5pPr>
      <a:lvl6pPr marL="2514600" indent="-228600" algn="l" rtl="0" fontAlgn="base">
        <a:spcBef>
          <a:spcPct val="20000"/>
        </a:spcBef>
        <a:spcAft>
          <a:spcPct val="0"/>
        </a:spcAft>
        <a:buChar char="»"/>
        <a:defRPr kumimoji="1" sz="2000">
          <a:solidFill>
            <a:schemeClr val="tx1"/>
          </a:solidFill>
          <a:latin typeface="+mn-lt"/>
          <a:ea typeface="+mn-ea"/>
          <a:cs typeface="+mn-cs"/>
        </a:defRPr>
      </a:lvl6pPr>
      <a:lvl7pPr marL="2971800" indent="-228600" algn="l" rtl="0" fontAlgn="base">
        <a:spcBef>
          <a:spcPct val="20000"/>
        </a:spcBef>
        <a:spcAft>
          <a:spcPct val="0"/>
        </a:spcAft>
        <a:buChar char="»"/>
        <a:defRPr kumimoji="1" sz="2000">
          <a:solidFill>
            <a:schemeClr val="tx1"/>
          </a:solidFill>
          <a:latin typeface="+mn-lt"/>
          <a:ea typeface="+mn-ea"/>
          <a:cs typeface="+mn-cs"/>
        </a:defRPr>
      </a:lvl7pPr>
      <a:lvl8pPr marL="3429000" indent="-228600" algn="l" rtl="0" fontAlgn="base">
        <a:spcBef>
          <a:spcPct val="20000"/>
        </a:spcBef>
        <a:spcAft>
          <a:spcPct val="0"/>
        </a:spcAft>
        <a:buChar char="»"/>
        <a:defRPr kumimoji="1" sz="2000">
          <a:solidFill>
            <a:schemeClr val="tx1"/>
          </a:solidFill>
          <a:latin typeface="+mn-lt"/>
          <a:ea typeface="+mn-ea"/>
          <a:cs typeface="+mn-cs"/>
        </a:defRPr>
      </a:lvl8pPr>
      <a:lvl9pPr marL="3886200" indent="-228600" algn="l" rtl="0" fontAlgn="base">
        <a:spcBef>
          <a:spcPct val="20000"/>
        </a:spcBef>
        <a:spcAft>
          <a:spcPct val="0"/>
        </a:spcAft>
        <a:buChar char="»"/>
        <a:defRPr kumimoji="1" sz="20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2" descr="WTUC"/>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3"/>
          <p:cNvSpPr>
            <a:spLocks noGrp="1" noChangeArrowheads="1"/>
          </p:cNvSpPr>
          <p:nvPr>
            <p:ph type="title"/>
          </p:nvPr>
        </p:nvSpPr>
        <p:spPr bwMode="auto">
          <a:xfrm>
            <a:off x="4787901" y="836613"/>
            <a:ext cx="4356100"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2052" name="Rectangle 4"/>
          <p:cNvSpPr>
            <a:spLocks noGrp="1" noChangeArrowheads="1"/>
          </p:cNvSpPr>
          <p:nvPr>
            <p:ph type="body" idx="1"/>
          </p:nvPr>
        </p:nvSpPr>
        <p:spPr bwMode="auto">
          <a:xfrm>
            <a:off x="468313" y="1916113"/>
            <a:ext cx="8229600"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173" name="Rectangle 5"/>
          <p:cNvSpPr>
            <a:spLocks noGrp="1" noChangeArrowheads="1"/>
          </p:cNvSpPr>
          <p:nvPr>
            <p:ph type="sldNum" sz="quarter" idx="4"/>
          </p:nvPr>
        </p:nvSpPr>
        <p:spPr bwMode="auto">
          <a:xfrm>
            <a:off x="7" y="6597650"/>
            <a:ext cx="620713"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400">
                <a:latin typeface="+mn-ea"/>
                <a:ea typeface="+mn-ea"/>
              </a:defRPr>
            </a:lvl1pPr>
          </a:lstStyle>
          <a:p>
            <a:pPr>
              <a:defRPr/>
            </a:pPr>
            <a:fld id="{C8C12A05-7C37-4B59-9BC0-4AD0E6948604}" type="slidenum">
              <a:rPr lang="en-US" altLang="zh-TW"/>
              <a:pPr>
                <a:defRPr/>
              </a:pPr>
              <a:t>‹#›</a:t>
            </a:fld>
            <a:endParaRPr lang="en-US" altLang="zh-TW"/>
          </a:p>
        </p:txBody>
      </p:sp>
      <p:sp>
        <p:nvSpPr>
          <p:cNvPr id="7174" name="Text Box 6"/>
          <p:cNvSpPr txBox="1">
            <a:spLocks noChangeArrowheads="1"/>
          </p:cNvSpPr>
          <p:nvPr/>
        </p:nvSpPr>
        <p:spPr bwMode="auto">
          <a:xfrm>
            <a:off x="609602" y="533400"/>
            <a:ext cx="40290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a:solidFill>
                  <a:schemeClr val="tx1"/>
                </a:solidFill>
                <a:latin typeface="Arial" charset="0"/>
                <a:ea typeface="新細明體" pitchFamily="18" charset="-120"/>
              </a:defRPr>
            </a:lvl1pPr>
            <a:lvl2pPr marL="742950" indent="-285750">
              <a:defRPr kumimoji="1">
                <a:solidFill>
                  <a:schemeClr val="tx1"/>
                </a:solidFill>
                <a:latin typeface="Arial" charset="0"/>
                <a:ea typeface="新細明體" pitchFamily="18" charset="-120"/>
              </a:defRPr>
            </a:lvl2pPr>
            <a:lvl3pPr marL="1143000" indent="-228600">
              <a:defRPr kumimoji="1">
                <a:solidFill>
                  <a:schemeClr val="tx1"/>
                </a:solidFill>
                <a:latin typeface="Arial" charset="0"/>
                <a:ea typeface="新細明體" pitchFamily="18" charset="-120"/>
              </a:defRPr>
            </a:lvl3pPr>
            <a:lvl4pPr marL="1600200" indent="-228600">
              <a:defRPr kumimoji="1">
                <a:solidFill>
                  <a:schemeClr val="tx1"/>
                </a:solidFill>
                <a:latin typeface="Arial" charset="0"/>
                <a:ea typeface="新細明體" pitchFamily="18" charset="-120"/>
              </a:defRPr>
            </a:lvl4pPr>
            <a:lvl5pPr marL="2057400" indent="-228600">
              <a:defRPr kumimoji="1">
                <a:solidFill>
                  <a:schemeClr val="tx1"/>
                </a:solidFill>
                <a:latin typeface="Arial" charset="0"/>
                <a:ea typeface="新細明體" pitchFamily="18" charset="-120"/>
              </a:defRPr>
            </a:lvl5pPr>
            <a:lvl6pPr marL="2514600" indent="-228600" fontAlgn="base">
              <a:spcBef>
                <a:spcPct val="0"/>
              </a:spcBef>
              <a:spcAft>
                <a:spcPct val="0"/>
              </a:spcAft>
              <a:defRPr kumimoji="1">
                <a:solidFill>
                  <a:schemeClr val="tx1"/>
                </a:solidFill>
                <a:latin typeface="Arial" charset="0"/>
                <a:ea typeface="新細明體" pitchFamily="18" charset="-120"/>
              </a:defRPr>
            </a:lvl6pPr>
            <a:lvl7pPr marL="2971800" indent="-228600" fontAlgn="base">
              <a:spcBef>
                <a:spcPct val="0"/>
              </a:spcBef>
              <a:spcAft>
                <a:spcPct val="0"/>
              </a:spcAft>
              <a:defRPr kumimoji="1">
                <a:solidFill>
                  <a:schemeClr val="tx1"/>
                </a:solidFill>
                <a:latin typeface="Arial" charset="0"/>
                <a:ea typeface="新細明體" pitchFamily="18" charset="-120"/>
              </a:defRPr>
            </a:lvl7pPr>
            <a:lvl8pPr marL="3429000" indent="-228600" fontAlgn="base">
              <a:spcBef>
                <a:spcPct val="0"/>
              </a:spcBef>
              <a:spcAft>
                <a:spcPct val="0"/>
              </a:spcAft>
              <a:defRPr kumimoji="1">
                <a:solidFill>
                  <a:schemeClr val="tx1"/>
                </a:solidFill>
                <a:latin typeface="Arial" charset="0"/>
                <a:ea typeface="新細明體" pitchFamily="18" charset="-120"/>
              </a:defRPr>
            </a:lvl8pPr>
            <a:lvl9pPr marL="3886200" indent="-228600" fontAlgn="base">
              <a:spcBef>
                <a:spcPct val="0"/>
              </a:spcBef>
              <a:spcAft>
                <a:spcPct val="0"/>
              </a:spcAft>
              <a:defRPr kumimoji="1">
                <a:solidFill>
                  <a:schemeClr val="tx1"/>
                </a:solidFill>
                <a:latin typeface="Arial" charset="0"/>
                <a:ea typeface="新細明體" pitchFamily="18" charset="-120"/>
              </a:defRPr>
            </a:lvl9pPr>
          </a:lstStyle>
          <a:p>
            <a:pPr>
              <a:defRPr/>
            </a:pPr>
            <a:r>
              <a:rPr lang="zh-TW" altLang="en-US" sz="1400">
                <a:solidFill>
                  <a:schemeClr val="bg1"/>
                </a:solidFill>
                <a:ea typeface="標楷體" pitchFamily="65" charset="-120"/>
              </a:rPr>
              <a:t>會計業務說明會</a:t>
            </a:r>
          </a:p>
        </p:txBody>
      </p:sp>
    </p:spTree>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hf hdr="0" ftr="0" dt="0"/>
  <p:txStyles>
    <p:titleStyle>
      <a:lvl1pPr algn="ctr" rtl="0" eaLnBrk="0" fontAlgn="base" hangingPunct="0">
        <a:spcBef>
          <a:spcPct val="0"/>
        </a:spcBef>
        <a:spcAft>
          <a:spcPct val="0"/>
        </a:spcAft>
        <a:defRPr kumimoji="1" sz="3600">
          <a:solidFill>
            <a:srgbClr val="FF3300"/>
          </a:solidFill>
          <a:latin typeface="+mj-lt"/>
          <a:ea typeface="+mj-ea"/>
          <a:cs typeface="+mj-cs"/>
        </a:defRPr>
      </a:lvl1pPr>
      <a:lvl2pPr algn="ctr" rtl="0" eaLnBrk="0" fontAlgn="base" hangingPunct="0">
        <a:spcBef>
          <a:spcPct val="0"/>
        </a:spcBef>
        <a:spcAft>
          <a:spcPct val="0"/>
        </a:spcAft>
        <a:defRPr kumimoji="1" sz="3600">
          <a:solidFill>
            <a:srgbClr val="FF3300"/>
          </a:solidFill>
          <a:latin typeface="Arial" charset="0"/>
          <a:ea typeface="標楷體" pitchFamily="65" charset="-120"/>
          <a:cs typeface="新細明體" pitchFamily="18" charset="-120"/>
        </a:defRPr>
      </a:lvl2pPr>
      <a:lvl3pPr algn="ctr" rtl="0" eaLnBrk="0" fontAlgn="base" hangingPunct="0">
        <a:spcBef>
          <a:spcPct val="0"/>
        </a:spcBef>
        <a:spcAft>
          <a:spcPct val="0"/>
        </a:spcAft>
        <a:defRPr kumimoji="1" sz="3600">
          <a:solidFill>
            <a:srgbClr val="FF3300"/>
          </a:solidFill>
          <a:latin typeface="Arial" charset="0"/>
          <a:ea typeface="標楷體" pitchFamily="65" charset="-120"/>
          <a:cs typeface="新細明體" pitchFamily="18" charset="-120"/>
        </a:defRPr>
      </a:lvl3pPr>
      <a:lvl4pPr algn="ctr" rtl="0" eaLnBrk="0" fontAlgn="base" hangingPunct="0">
        <a:spcBef>
          <a:spcPct val="0"/>
        </a:spcBef>
        <a:spcAft>
          <a:spcPct val="0"/>
        </a:spcAft>
        <a:defRPr kumimoji="1" sz="3600">
          <a:solidFill>
            <a:srgbClr val="FF3300"/>
          </a:solidFill>
          <a:latin typeface="Arial" charset="0"/>
          <a:ea typeface="標楷體" pitchFamily="65" charset="-120"/>
          <a:cs typeface="新細明體" pitchFamily="18" charset="-120"/>
        </a:defRPr>
      </a:lvl4pPr>
      <a:lvl5pPr algn="ctr" rtl="0" eaLnBrk="0" fontAlgn="base" hangingPunct="0">
        <a:spcBef>
          <a:spcPct val="0"/>
        </a:spcBef>
        <a:spcAft>
          <a:spcPct val="0"/>
        </a:spcAft>
        <a:defRPr kumimoji="1" sz="3600">
          <a:solidFill>
            <a:srgbClr val="FF3300"/>
          </a:solidFill>
          <a:latin typeface="Arial" charset="0"/>
          <a:ea typeface="標楷體" pitchFamily="65" charset="-120"/>
          <a:cs typeface="新細明體" pitchFamily="18" charset="-120"/>
        </a:defRPr>
      </a:lvl5pPr>
      <a:lvl6pPr marL="457200" algn="ctr" rtl="0" fontAlgn="base">
        <a:spcBef>
          <a:spcPct val="0"/>
        </a:spcBef>
        <a:spcAft>
          <a:spcPct val="0"/>
        </a:spcAft>
        <a:defRPr kumimoji="1" sz="3600">
          <a:solidFill>
            <a:srgbClr val="FF3300"/>
          </a:solidFill>
          <a:latin typeface="Arial" charset="0"/>
          <a:ea typeface="標楷體" pitchFamily="65" charset="-120"/>
          <a:cs typeface="新細明體" pitchFamily="18" charset="-120"/>
        </a:defRPr>
      </a:lvl6pPr>
      <a:lvl7pPr marL="914400" algn="ctr" rtl="0" fontAlgn="base">
        <a:spcBef>
          <a:spcPct val="0"/>
        </a:spcBef>
        <a:spcAft>
          <a:spcPct val="0"/>
        </a:spcAft>
        <a:defRPr kumimoji="1" sz="3600">
          <a:solidFill>
            <a:srgbClr val="FF3300"/>
          </a:solidFill>
          <a:latin typeface="Arial" charset="0"/>
          <a:ea typeface="標楷體" pitchFamily="65" charset="-120"/>
          <a:cs typeface="新細明體" pitchFamily="18" charset="-120"/>
        </a:defRPr>
      </a:lvl7pPr>
      <a:lvl8pPr marL="1371600" algn="ctr" rtl="0" fontAlgn="base">
        <a:spcBef>
          <a:spcPct val="0"/>
        </a:spcBef>
        <a:spcAft>
          <a:spcPct val="0"/>
        </a:spcAft>
        <a:defRPr kumimoji="1" sz="3600">
          <a:solidFill>
            <a:srgbClr val="FF3300"/>
          </a:solidFill>
          <a:latin typeface="Arial" charset="0"/>
          <a:ea typeface="標楷體" pitchFamily="65" charset="-120"/>
          <a:cs typeface="新細明體" pitchFamily="18" charset="-120"/>
        </a:defRPr>
      </a:lvl8pPr>
      <a:lvl9pPr marL="1828800" algn="ctr" rtl="0" fontAlgn="base">
        <a:spcBef>
          <a:spcPct val="0"/>
        </a:spcBef>
        <a:spcAft>
          <a:spcPct val="0"/>
        </a:spcAft>
        <a:defRPr kumimoji="1" sz="3600">
          <a:solidFill>
            <a:srgbClr val="FF3300"/>
          </a:solidFill>
          <a:latin typeface="Arial" charset="0"/>
          <a:ea typeface="標楷體" pitchFamily="65" charset="-120"/>
          <a:cs typeface="新細明體" pitchFamily="18" charset="-12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cs typeface="+mn-cs"/>
        </a:defRPr>
      </a:lvl2pPr>
      <a:lvl3pPr marL="1143000" indent="-228600" algn="l" rtl="0" eaLnBrk="0" fontAlgn="base" hangingPunct="0">
        <a:spcBef>
          <a:spcPct val="20000"/>
        </a:spcBef>
        <a:spcAft>
          <a:spcPct val="0"/>
        </a:spcAft>
        <a:buChar char="•"/>
        <a:defRPr kumimoji="1" sz="2400">
          <a:solidFill>
            <a:schemeClr val="tx1"/>
          </a:solidFill>
          <a:latin typeface="+mn-lt"/>
          <a:ea typeface="+mn-ea"/>
          <a:cs typeface="+mn-cs"/>
        </a:defRPr>
      </a:lvl3pPr>
      <a:lvl4pPr marL="1600200" indent="-228600" algn="l" rtl="0" eaLnBrk="0" fontAlgn="base" hangingPunct="0">
        <a:spcBef>
          <a:spcPct val="20000"/>
        </a:spcBef>
        <a:spcAft>
          <a:spcPct val="0"/>
        </a:spcAft>
        <a:buChar char="–"/>
        <a:defRPr kumimoji="1"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kumimoji="1" sz="2000">
          <a:solidFill>
            <a:schemeClr val="tx1"/>
          </a:solidFill>
          <a:latin typeface="+mn-lt"/>
          <a:ea typeface="+mn-ea"/>
          <a:cs typeface="+mn-cs"/>
        </a:defRPr>
      </a:lvl5pPr>
      <a:lvl6pPr marL="2514600" indent="-228600" algn="l" rtl="0" fontAlgn="base">
        <a:spcBef>
          <a:spcPct val="20000"/>
        </a:spcBef>
        <a:spcAft>
          <a:spcPct val="0"/>
        </a:spcAft>
        <a:buChar char="»"/>
        <a:defRPr kumimoji="1" sz="2000">
          <a:solidFill>
            <a:schemeClr val="tx1"/>
          </a:solidFill>
          <a:latin typeface="+mn-lt"/>
          <a:ea typeface="+mn-ea"/>
          <a:cs typeface="+mn-cs"/>
        </a:defRPr>
      </a:lvl6pPr>
      <a:lvl7pPr marL="2971800" indent="-228600" algn="l" rtl="0" fontAlgn="base">
        <a:spcBef>
          <a:spcPct val="20000"/>
        </a:spcBef>
        <a:spcAft>
          <a:spcPct val="0"/>
        </a:spcAft>
        <a:buChar char="»"/>
        <a:defRPr kumimoji="1" sz="2000">
          <a:solidFill>
            <a:schemeClr val="tx1"/>
          </a:solidFill>
          <a:latin typeface="+mn-lt"/>
          <a:ea typeface="+mn-ea"/>
          <a:cs typeface="+mn-cs"/>
        </a:defRPr>
      </a:lvl7pPr>
      <a:lvl8pPr marL="3429000" indent="-228600" algn="l" rtl="0" fontAlgn="base">
        <a:spcBef>
          <a:spcPct val="20000"/>
        </a:spcBef>
        <a:spcAft>
          <a:spcPct val="0"/>
        </a:spcAft>
        <a:buChar char="»"/>
        <a:defRPr kumimoji="1" sz="2000">
          <a:solidFill>
            <a:schemeClr val="tx1"/>
          </a:solidFill>
          <a:latin typeface="+mn-lt"/>
          <a:ea typeface="+mn-ea"/>
          <a:cs typeface="+mn-cs"/>
        </a:defRPr>
      </a:lvl8pPr>
      <a:lvl9pPr marL="3886200" indent="-228600" algn="l" rtl="0" fontAlgn="base">
        <a:spcBef>
          <a:spcPct val="20000"/>
        </a:spcBef>
        <a:spcAft>
          <a:spcPct val="0"/>
        </a:spcAft>
        <a:buChar char="»"/>
        <a:defRPr kumimoji="1" sz="20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圖片 2"/>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0" y="33338"/>
            <a:ext cx="9144000"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標題版面配置區 1"/>
          <p:cNvSpPr>
            <a:spLocks noGrp="1"/>
          </p:cNvSpPr>
          <p:nvPr>
            <p:ph type="title"/>
          </p:nvPr>
        </p:nvSpPr>
        <p:spPr bwMode="auto">
          <a:xfrm>
            <a:off x="4859338" y="765175"/>
            <a:ext cx="4284662"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6" name="投影片編號版面配置區 5"/>
          <p:cNvSpPr>
            <a:spLocks noGrp="1"/>
          </p:cNvSpPr>
          <p:nvPr>
            <p:ph type="sldNum" sz="quarter" idx="4"/>
          </p:nvPr>
        </p:nvSpPr>
        <p:spPr>
          <a:xfrm>
            <a:off x="7" y="6592902"/>
            <a:ext cx="468313" cy="365125"/>
          </a:xfrm>
          <a:prstGeom prst="rect">
            <a:avLst/>
          </a:prstGeom>
        </p:spPr>
        <p:txBody>
          <a:bodyPr vert="horz" lIns="91440" tIns="45720" rIns="91440" bIns="45720" rtlCol="0" anchor="ctr"/>
          <a:lstStyle>
            <a:lvl1pPr algn="r">
              <a:defRPr sz="1400" smtClean="0">
                <a:solidFill>
                  <a:schemeClr val="tx1"/>
                </a:solidFill>
                <a:latin typeface="標楷體" pitchFamily="65" charset="-120"/>
                <a:ea typeface="標楷體" pitchFamily="65" charset="-120"/>
              </a:defRPr>
            </a:lvl1pPr>
          </a:lstStyle>
          <a:p>
            <a:pPr>
              <a:defRPr/>
            </a:pPr>
            <a:fld id="{702E7B51-0753-4A5F-9D49-226FFB6F9AF6}" type="slidenum">
              <a:rPr lang="en-US" altLang="zh-TW"/>
              <a:pPr>
                <a:defRPr/>
              </a:pPr>
              <a:t>‹#›</a:t>
            </a:fld>
            <a:endParaRPr lang="en-US" altLang="zh-TW"/>
          </a:p>
        </p:txBody>
      </p:sp>
      <p:sp>
        <p:nvSpPr>
          <p:cNvPr id="9" name="文字方塊 8"/>
          <p:cNvSpPr txBox="1"/>
          <p:nvPr/>
        </p:nvSpPr>
        <p:spPr>
          <a:xfrm>
            <a:off x="251520" y="498158"/>
            <a:ext cx="4320480" cy="338554"/>
          </a:xfrm>
          <a:prstGeom prst="rect">
            <a:avLst/>
          </a:prstGeom>
          <a:noFill/>
        </p:spPr>
        <p:txBody>
          <a:bodyPr>
            <a:spAutoFit/>
            <a:scene3d>
              <a:camera prst="orthographicFront"/>
              <a:lightRig rig="soft" dir="t">
                <a:rot lat="0" lon="0" rev="10800000"/>
              </a:lightRig>
            </a:scene3d>
            <a:sp3d>
              <a:bevelT w="27940" h="12700"/>
              <a:contourClr>
                <a:srgbClr val="DDDDDD"/>
              </a:contourClr>
            </a:sp3d>
          </a:bodyPr>
          <a:lstStyle/>
          <a:p>
            <a:pPr>
              <a:defRPr/>
            </a:pPr>
            <a:r>
              <a:rPr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會計業務研習</a:t>
            </a:r>
          </a:p>
        </p:txBody>
      </p:sp>
    </p:spTree>
  </p:cSld>
  <p:clrMap bg1="lt1" tx1="dk1" bg2="lt2" tx2="dk2" accent1="accent1" accent2="accent2" accent3="accent3" accent4="accent4" accent5="accent5" accent6="accent6" hlink="hlink" folHlink="folHlink"/>
  <p:sldLayoutIdLst>
    <p:sldLayoutId id="2147483773" r:id="rId1"/>
    <p:sldLayoutId id="2147483764" r:id="rId2"/>
    <p:sldLayoutId id="2147483765" r:id="rId3"/>
    <p:sldLayoutId id="2147483774" r:id="rId4"/>
    <p:sldLayoutId id="2147483775" r:id="rId5"/>
    <p:sldLayoutId id="2147483776" r:id="rId6"/>
    <p:sldLayoutId id="2147483777" r:id="rId7"/>
    <p:sldLayoutId id="2147483778" r:id="rId8"/>
    <p:sldLayoutId id="2147483916" r:id="rId9"/>
    <p:sldLayoutId id="2147483779" r:id="rId10"/>
    <p:sldLayoutId id="2147483780" r:id="rId11"/>
    <p:sldLayoutId id="2147483781" r:id="rId12"/>
    <p:sldLayoutId id="2147483782" r:id="rId13"/>
    <p:sldLayoutId id="2147483766" r:id="rId14"/>
    <p:sldLayoutId id="2147483767" r:id="rId15"/>
    <p:sldLayoutId id="2147483768" r:id="rId16"/>
    <p:sldLayoutId id="2147483769" r:id="rId17"/>
  </p:sldLayoutIdLst>
  <p:hf hdr="0" ftr="0" dt="0"/>
  <p:txStyles>
    <p:titleStyle>
      <a:lvl1pPr algn="ctr" rtl="0" fontAlgn="base">
        <a:spcBef>
          <a:spcPct val="0"/>
        </a:spcBef>
        <a:spcAft>
          <a:spcPct val="0"/>
        </a:spcAft>
        <a:defRPr sz="4400" kern="1200">
          <a:solidFill>
            <a:srgbClr val="FF0000"/>
          </a:solidFill>
          <a:latin typeface="標楷體" pitchFamily="65" charset="-120"/>
          <a:ea typeface="標楷體" pitchFamily="65" charset="-120"/>
          <a:cs typeface="+mj-cs"/>
        </a:defRPr>
      </a:lvl1pPr>
      <a:lvl2pPr algn="ctr" rtl="0" fontAlgn="base">
        <a:spcBef>
          <a:spcPct val="0"/>
        </a:spcBef>
        <a:spcAft>
          <a:spcPct val="0"/>
        </a:spcAft>
        <a:defRPr sz="4400">
          <a:solidFill>
            <a:srgbClr val="FF0000"/>
          </a:solidFill>
          <a:latin typeface="標楷體" pitchFamily="65" charset="-120"/>
          <a:ea typeface="標楷體" pitchFamily="65" charset="-120"/>
        </a:defRPr>
      </a:lvl2pPr>
      <a:lvl3pPr algn="ctr" rtl="0" fontAlgn="base">
        <a:spcBef>
          <a:spcPct val="0"/>
        </a:spcBef>
        <a:spcAft>
          <a:spcPct val="0"/>
        </a:spcAft>
        <a:defRPr sz="4400">
          <a:solidFill>
            <a:srgbClr val="FF0000"/>
          </a:solidFill>
          <a:latin typeface="標楷體" pitchFamily="65" charset="-120"/>
          <a:ea typeface="標楷體" pitchFamily="65" charset="-120"/>
        </a:defRPr>
      </a:lvl3pPr>
      <a:lvl4pPr algn="ctr" rtl="0" fontAlgn="base">
        <a:spcBef>
          <a:spcPct val="0"/>
        </a:spcBef>
        <a:spcAft>
          <a:spcPct val="0"/>
        </a:spcAft>
        <a:defRPr sz="4400">
          <a:solidFill>
            <a:srgbClr val="FF0000"/>
          </a:solidFill>
          <a:latin typeface="標楷體" pitchFamily="65" charset="-120"/>
          <a:ea typeface="標楷體" pitchFamily="65" charset="-120"/>
        </a:defRPr>
      </a:lvl4pPr>
      <a:lvl5pPr algn="ctr" rtl="0" fontAlgn="base">
        <a:spcBef>
          <a:spcPct val="0"/>
        </a:spcBef>
        <a:spcAft>
          <a:spcPct val="0"/>
        </a:spcAft>
        <a:defRPr sz="4400">
          <a:solidFill>
            <a:srgbClr val="FF0000"/>
          </a:solidFill>
          <a:latin typeface="標楷體" pitchFamily="65" charset="-120"/>
          <a:ea typeface="標楷體" pitchFamily="65" charset="-120"/>
        </a:defRPr>
      </a:lvl5pPr>
      <a:lvl6pPr marL="457200" algn="ctr" rtl="0" fontAlgn="base">
        <a:spcBef>
          <a:spcPct val="0"/>
        </a:spcBef>
        <a:spcAft>
          <a:spcPct val="0"/>
        </a:spcAft>
        <a:defRPr sz="4400">
          <a:solidFill>
            <a:srgbClr val="FF0000"/>
          </a:solidFill>
          <a:latin typeface="標楷體" pitchFamily="65" charset="-120"/>
          <a:ea typeface="標楷體" pitchFamily="65" charset="-120"/>
        </a:defRPr>
      </a:lvl6pPr>
      <a:lvl7pPr marL="914400" algn="ctr" rtl="0" fontAlgn="base">
        <a:spcBef>
          <a:spcPct val="0"/>
        </a:spcBef>
        <a:spcAft>
          <a:spcPct val="0"/>
        </a:spcAft>
        <a:defRPr sz="4400">
          <a:solidFill>
            <a:srgbClr val="FF0000"/>
          </a:solidFill>
          <a:latin typeface="標楷體" pitchFamily="65" charset="-120"/>
          <a:ea typeface="標楷體" pitchFamily="65" charset="-120"/>
        </a:defRPr>
      </a:lvl7pPr>
      <a:lvl8pPr marL="1371600" algn="ctr" rtl="0" fontAlgn="base">
        <a:spcBef>
          <a:spcPct val="0"/>
        </a:spcBef>
        <a:spcAft>
          <a:spcPct val="0"/>
        </a:spcAft>
        <a:defRPr sz="4400">
          <a:solidFill>
            <a:srgbClr val="FF0000"/>
          </a:solidFill>
          <a:latin typeface="標楷體" pitchFamily="65" charset="-120"/>
          <a:ea typeface="標楷體" pitchFamily="65" charset="-120"/>
        </a:defRPr>
      </a:lvl8pPr>
      <a:lvl9pPr marL="1828800" algn="ctr" rtl="0" fontAlgn="base">
        <a:spcBef>
          <a:spcPct val="0"/>
        </a:spcBef>
        <a:spcAft>
          <a:spcPct val="0"/>
        </a:spcAft>
        <a:defRPr sz="4400">
          <a:solidFill>
            <a:srgbClr val="FF0000"/>
          </a:solidFill>
          <a:latin typeface="標楷體" pitchFamily="65" charset="-120"/>
          <a:ea typeface="標楷體" pitchFamily="65" charset="-12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標楷體" pitchFamily="65" charset="-120"/>
          <a:ea typeface="標楷體" pitchFamily="65" charset="-120"/>
          <a:cs typeface="+mn-cs"/>
        </a:defRPr>
      </a:lvl1pPr>
      <a:lvl2pPr marL="742950" indent="-285750" algn="l" rtl="0" fontAlgn="base">
        <a:spcBef>
          <a:spcPct val="20000"/>
        </a:spcBef>
        <a:spcAft>
          <a:spcPct val="0"/>
        </a:spcAft>
        <a:buFont typeface="Arial" charset="0"/>
        <a:buChar char="–"/>
        <a:defRPr sz="2800" kern="1200">
          <a:solidFill>
            <a:schemeClr val="tx1"/>
          </a:solidFill>
          <a:latin typeface="標楷體" pitchFamily="65" charset="-120"/>
          <a:ea typeface="標楷體" pitchFamily="65" charset="-120"/>
          <a:cs typeface="+mn-cs"/>
        </a:defRPr>
      </a:lvl2pPr>
      <a:lvl3pPr marL="1143000" indent="-228600" algn="l" rtl="0" fontAlgn="base">
        <a:spcBef>
          <a:spcPct val="20000"/>
        </a:spcBef>
        <a:spcAft>
          <a:spcPct val="0"/>
        </a:spcAft>
        <a:buFont typeface="Arial" charset="0"/>
        <a:buChar char="•"/>
        <a:defRPr sz="2400" kern="1200">
          <a:solidFill>
            <a:schemeClr val="tx1"/>
          </a:solidFill>
          <a:latin typeface="標楷體" pitchFamily="65" charset="-120"/>
          <a:ea typeface="標楷體" pitchFamily="65" charset="-120"/>
          <a:cs typeface="+mn-cs"/>
        </a:defRPr>
      </a:lvl3pPr>
      <a:lvl4pPr marL="1600200" indent="-228600" algn="l" rtl="0" fontAlgn="base">
        <a:spcBef>
          <a:spcPct val="20000"/>
        </a:spcBef>
        <a:spcAft>
          <a:spcPct val="0"/>
        </a:spcAft>
        <a:buFont typeface="Arial" charset="0"/>
        <a:buChar char="–"/>
        <a:defRPr sz="2000" kern="1200">
          <a:solidFill>
            <a:schemeClr val="tx1"/>
          </a:solidFill>
          <a:latin typeface="標楷體" pitchFamily="65" charset="-120"/>
          <a:ea typeface="標楷體" pitchFamily="65" charset="-120"/>
          <a:cs typeface="+mn-cs"/>
        </a:defRPr>
      </a:lvl4pPr>
      <a:lvl5pPr marL="2057400" indent="-228600" algn="l" rtl="0" fontAlgn="base">
        <a:spcBef>
          <a:spcPct val="20000"/>
        </a:spcBef>
        <a:spcAft>
          <a:spcPct val="0"/>
        </a:spcAft>
        <a:buFont typeface="Arial" charset="0"/>
        <a:buChar char="»"/>
        <a:defRPr sz="2000" kern="1200">
          <a:solidFill>
            <a:schemeClr val="tx1"/>
          </a:solidFill>
          <a:latin typeface="標楷體" pitchFamily="65" charset="-120"/>
          <a:ea typeface="標楷體" pitchFamily="65"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EF955D-EA74-4582-90D8-F8BEB56E7DD4}" type="datetimeFigureOut">
              <a:rPr lang="zh-TW" altLang="en-US" smtClean="0"/>
              <a:t>2026/8/20</a:t>
            </a:fld>
            <a:endParaRPr lang="zh-TW" altLang="en-US"/>
          </a:p>
        </p:txBody>
      </p:sp>
      <p:sp>
        <p:nvSpPr>
          <p:cNvPr id="5" name="頁尾版面配置區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03C5EC-E52E-4611-9A7A-91B3A25DCA2A}" type="slidenum">
              <a:rPr lang="zh-TW" altLang="en-US" smtClean="0"/>
              <a:t>‹#›</a:t>
            </a:fld>
            <a:endParaRPr lang="zh-TW" altLang="en-US"/>
          </a:p>
        </p:txBody>
      </p:sp>
    </p:spTree>
    <p:extLst>
      <p:ext uri="{BB962C8B-B14F-4D97-AF65-F5344CB8AC3E}">
        <p14:creationId xmlns:p14="http://schemas.microsoft.com/office/powerpoint/2010/main" val="1182524477"/>
      </p:ext>
    </p:extLst>
  </p:cSld>
  <p:clrMap bg1="lt1" tx1="dk1" bg2="lt2" tx2="dk2" accent1="accent1" accent2="accent2" accent3="accent3" accent4="accent4" accent5="accent5" accent6="accent6" hlink="hlink" folHlink="folHlink"/>
  <p:sldLayoutIdLst>
    <p:sldLayoutId id="2147483888" r:id="rId1"/>
    <p:sldLayoutId id="2147483889" r:id="rId2"/>
    <p:sldLayoutId id="2147483890" r:id="rId3"/>
    <p:sldLayoutId id="2147483891" r:id="rId4"/>
    <p:sldLayoutId id="2147483892" r:id="rId5"/>
    <p:sldLayoutId id="2147483893" r:id="rId6"/>
    <p:sldLayoutId id="2147483894" r:id="rId7"/>
    <p:sldLayoutId id="2147483895" r:id="rId8"/>
    <p:sldLayoutId id="2147483896" r:id="rId9"/>
    <p:sldLayoutId id="2147483897" r:id="rId10"/>
    <p:sldLayoutId id="21474838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AFC3C3-B175-4FD9-A85C-A1E260EAAD5C}" type="datetimeFigureOut">
              <a:rPr lang="zh-TW" altLang="en-US" smtClean="0"/>
              <a:t>2026/8/20</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BAE2F9-B93A-4800-AFAE-70843237EF4F}" type="slidenum">
              <a:rPr lang="zh-TW" altLang="en-US" smtClean="0"/>
              <a:t>‹#›</a:t>
            </a:fld>
            <a:endParaRPr lang="zh-TW" altLang="en-US"/>
          </a:p>
        </p:txBody>
      </p:sp>
    </p:spTree>
    <p:extLst>
      <p:ext uri="{BB962C8B-B14F-4D97-AF65-F5344CB8AC3E}">
        <p14:creationId xmlns:p14="http://schemas.microsoft.com/office/powerpoint/2010/main" val="1594830599"/>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圖片 2"/>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0" y="33338"/>
            <a:ext cx="9144000"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標題版面配置區 1"/>
          <p:cNvSpPr>
            <a:spLocks noGrp="1"/>
          </p:cNvSpPr>
          <p:nvPr>
            <p:ph type="title"/>
          </p:nvPr>
        </p:nvSpPr>
        <p:spPr bwMode="auto">
          <a:xfrm>
            <a:off x="4859338" y="765175"/>
            <a:ext cx="4284662"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a:t>
            </a:r>
          </a:p>
        </p:txBody>
      </p:sp>
      <p:sp>
        <p:nvSpPr>
          <p:cNvPr id="6" name="投影片編號版面配置區 5"/>
          <p:cNvSpPr>
            <a:spLocks noGrp="1"/>
          </p:cNvSpPr>
          <p:nvPr>
            <p:ph type="sldNum" sz="quarter" idx="4"/>
          </p:nvPr>
        </p:nvSpPr>
        <p:spPr>
          <a:xfrm>
            <a:off x="7" y="6592902"/>
            <a:ext cx="468313" cy="365125"/>
          </a:xfrm>
          <a:prstGeom prst="rect">
            <a:avLst/>
          </a:prstGeom>
        </p:spPr>
        <p:txBody>
          <a:bodyPr vert="horz" lIns="91440" tIns="45720" rIns="91440" bIns="45720" rtlCol="0" anchor="ctr"/>
          <a:lstStyle>
            <a:lvl1pPr algn="r">
              <a:defRPr sz="1400" smtClean="0">
                <a:solidFill>
                  <a:schemeClr val="tx1"/>
                </a:solidFill>
                <a:latin typeface="標楷體" pitchFamily="65" charset="-120"/>
                <a:ea typeface="標楷體" pitchFamily="65" charset="-120"/>
              </a:defRPr>
            </a:lvl1pPr>
          </a:lstStyle>
          <a:p>
            <a:pPr>
              <a:defRPr/>
            </a:pPr>
            <a:fld id="{62D944E2-891B-455B-A29E-0A837ED67FD3}" type="slidenum">
              <a:rPr lang="en-US" altLang="zh-TW"/>
              <a:pPr>
                <a:defRPr/>
              </a:pPr>
              <a:t>‹#›</a:t>
            </a:fld>
            <a:endParaRPr lang="en-US" altLang="zh-TW"/>
          </a:p>
        </p:txBody>
      </p:sp>
      <p:sp>
        <p:nvSpPr>
          <p:cNvPr id="9" name="文字方塊 8"/>
          <p:cNvSpPr txBox="1"/>
          <p:nvPr/>
        </p:nvSpPr>
        <p:spPr>
          <a:xfrm>
            <a:off x="1" y="498158"/>
            <a:ext cx="3779912" cy="338554"/>
          </a:xfrm>
          <a:prstGeom prst="rect">
            <a:avLst/>
          </a:prstGeom>
          <a:noFill/>
        </p:spPr>
        <p:txBody>
          <a:bodyPr>
            <a:spAutoFit/>
            <a:scene3d>
              <a:camera prst="orthographicFront"/>
              <a:lightRig rig="soft" dir="t">
                <a:rot lat="0" lon="0" rev="10800000"/>
              </a:lightRig>
            </a:scene3d>
            <a:sp3d>
              <a:bevelT w="27940" h="12700"/>
              <a:contourClr>
                <a:srgbClr val="DDDDDD"/>
              </a:contourClr>
            </a:sp3d>
          </a:bodyPr>
          <a:lstStyle/>
          <a:p>
            <a:pPr algn="ctr">
              <a:defRPr/>
            </a:pPr>
            <a:r>
              <a:rPr lang="en-US" altLang="zh-TW"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103</a:t>
            </a:r>
            <a:r>
              <a:rPr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學年度預算審查小組會議</a:t>
            </a:r>
          </a:p>
        </p:txBody>
      </p:sp>
    </p:spTree>
  </p:cSld>
  <p:clrMap bg1="lt1" tx1="dk1" bg2="lt2" tx2="dk2" accent1="accent1" accent2="accent2" accent3="accent3" accent4="accent4" accent5="accent5" accent6="accent6" hlink="hlink" folHlink="folHlink"/>
  <p:sldLayoutIdLst>
    <p:sldLayoutId id="2147483770" r:id="rId1"/>
    <p:sldLayoutId id="2147483771"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Lst>
  <p:hf hdr="0" ftr="0" dt="0"/>
  <p:txStyles>
    <p:titleStyle>
      <a:lvl1pPr algn="ctr" rtl="0" fontAlgn="base">
        <a:spcBef>
          <a:spcPct val="0"/>
        </a:spcBef>
        <a:spcAft>
          <a:spcPct val="0"/>
        </a:spcAft>
        <a:defRPr sz="4400" kern="1200">
          <a:solidFill>
            <a:srgbClr val="FF0000"/>
          </a:solidFill>
          <a:latin typeface="標楷體" pitchFamily="65" charset="-120"/>
          <a:ea typeface="標楷體" pitchFamily="65" charset="-120"/>
          <a:cs typeface="+mj-cs"/>
        </a:defRPr>
      </a:lvl1pPr>
      <a:lvl2pPr algn="ctr" rtl="0" fontAlgn="base">
        <a:spcBef>
          <a:spcPct val="0"/>
        </a:spcBef>
        <a:spcAft>
          <a:spcPct val="0"/>
        </a:spcAft>
        <a:defRPr sz="4400">
          <a:solidFill>
            <a:srgbClr val="FF0000"/>
          </a:solidFill>
          <a:latin typeface="標楷體" pitchFamily="65" charset="-120"/>
          <a:ea typeface="標楷體" pitchFamily="65" charset="-120"/>
        </a:defRPr>
      </a:lvl2pPr>
      <a:lvl3pPr algn="ctr" rtl="0" fontAlgn="base">
        <a:spcBef>
          <a:spcPct val="0"/>
        </a:spcBef>
        <a:spcAft>
          <a:spcPct val="0"/>
        </a:spcAft>
        <a:defRPr sz="4400">
          <a:solidFill>
            <a:srgbClr val="FF0000"/>
          </a:solidFill>
          <a:latin typeface="標楷體" pitchFamily="65" charset="-120"/>
          <a:ea typeface="標楷體" pitchFamily="65" charset="-120"/>
        </a:defRPr>
      </a:lvl3pPr>
      <a:lvl4pPr algn="ctr" rtl="0" fontAlgn="base">
        <a:spcBef>
          <a:spcPct val="0"/>
        </a:spcBef>
        <a:spcAft>
          <a:spcPct val="0"/>
        </a:spcAft>
        <a:defRPr sz="4400">
          <a:solidFill>
            <a:srgbClr val="FF0000"/>
          </a:solidFill>
          <a:latin typeface="標楷體" pitchFamily="65" charset="-120"/>
          <a:ea typeface="標楷體" pitchFamily="65" charset="-120"/>
        </a:defRPr>
      </a:lvl4pPr>
      <a:lvl5pPr algn="ctr" rtl="0" fontAlgn="base">
        <a:spcBef>
          <a:spcPct val="0"/>
        </a:spcBef>
        <a:spcAft>
          <a:spcPct val="0"/>
        </a:spcAft>
        <a:defRPr sz="4400">
          <a:solidFill>
            <a:srgbClr val="FF0000"/>
          </a:solidFill>
          <a:latin typeface="標楷體" pitchFamily="65" charset="-120"/>
          <a:ea typeface="標楷體" pitchFamily="65" charset="-120"/>
        </a:defRPr>
      </a:lvl5pPr>
      <a:lvl6pPr marL="457200" algn="ctr" rtl="0" fontAlgn="base">
        <a:spcBef>
          <a:spcPct val="0"/>
        </a:spcBef>
        <a:spcAft>
          <a:spcPct val="0"/>
        </a:spcAft>
        <a:defRPr sz="4400">
          <a:solidFill>
            <a:srgbClr val="FF0000"/>
          </a:solidFill>
          <a:latin typeface="標楷體" pitchFamily="65" charset="-120"/>
          <a:ea typeface="標楷體" pitchFamily="65" charset="-120"/>
        </a:defRPr>
      </a:lvl6pPr>
      <a:lvl7pPr marL="914400" algn="ctr" rtl="0" fontAlgn="base">
        <a:spcBef>
          <a:spcPct val="0"/>
        </a:spcBef>
        <a:spcAft>
          <a:spcPct val="0"/>
        </a:spcAft>
        <a:defRPr sz="4400">
          <a:solidFill>
            <a:srgbClr val="FF0000"/>
          </a:solidFill>
          <a:latin typeface="標楷體" pitchFamily="65" charset="-120"/>
          <a:ea typeface="標楷體" pitchFamily="65" charset="-120"/>
        </a:defRPr>
      </a:lvl7pPr>
      <a:lvl8pPr marL="1371600" algn="ctr" rtl="0" fontAlgn="base">
        <a:spcBef>
          <a:spcPct val="0"/>
        </a:spcBef>
        <a:spcAft>
          <a:spcPct val="0"/>
        </a:spcAft>
        <a:defRPr sz="4400">
          <a:solidFill>
            <a:srgbClr val="FF0000"/>
          </a:solidFill>
          <a:latin typeface="標楷體" pitchFamily="65" charset="-120"/>
          <a:ea typeface="標楷體" pitchFamily="65" charset="-120"/>
        </a:defRPr>
      </a:lvl8pPr>
      <a:lvl9pPr marL="1828800" algn="ctr" rtl="0" fontAlgn="base">
        <a:spcBef>
          <a:spcPct val="0"/>
        </a:spcBef>
        <a:spcAft>
          <a:spcPct val="0"/>
        </a:spcAft>
        <a:defRPr sz="4400">
          <a:solidFill>
            <a:srgbClr val="FF0000"/>
          </a:solidFill>
          <a:latin typeface="標楷體" pitchFamily="65" charset="-120"/>
          <a:ea typeface="標楷體" pitchFamily="65" charset="-12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標楷體" pitchFamily="65" charset="-120"/>
          <a:ea typeface="標楷體" pitchFamily="65" charset="-120"/>
          <a:cs typeface="+mn-cs"/>
        </a:defRPr>
      </a:lvl1pPr>
      <a:lvl2pPr marL="742950" indent="-285750" algn="l" rtl="0" fontAlgn="base">
        <a:spcBef>
          <a:spcPct val="20000"/>
        </a:spcBef>
        <a:spcAft>
          <a:spcPct val="0"/>
        </a:spcAft>
        <a:buFont typeface="Arial" charset="0"/>
        <a:buChar char="–"/>
        <a:defRPr sz="2800" kern="1200">
          <a:solidFill>
            <a:schemeClr val="tx1"/>
          </a:solidFill>
          <a:latin typeface="標楷體" pitchFamily="65" charset="-120"/>
          <a:ea typeface="標楷體" pitchFamily="65" charset="-120"/>
          <a:cs typeface="+mn-cs"/>
        </a:defRPr>
      </a:lvl2pPr>
      <a:lvl3pPr marL="1143000" indent="-228600" algn="l" rtl="0" fontAlgn="base">
        <a:spcBef>
          <a:spcPct val="20000"/>
        </a:spcBef>
        <a:spcAft>
          <a:spcPct val="0"/>
        </a:spcAft>
        <a:buFont typeface="Arial" charset="0"/>
        <a:buChar char="•"/>
        <a:defRPr sz="2400" kern="1200">
          <a:solidFill>
            <a:schemeClr val="tx1"/>
          </a:solidFill>
          <a:latin typeface="標楷體" pitchFamily="65" charset="-120"/>
          <a:ea typeface="標楷體" pitchFamily="65" charset="-120"/>
          <a:cs typeface="+mn-cs"/>
        </a:defRPr>
      </a:lvl3pPr>
      <a:lvl4pPr marL="1600200" indent="-228600" algn="l" rtl="0" fontAlgn="base">
        <a:spcBef>
          <a:spcPct val="20000"/>
        </a:spcBef>
        <a:spcAft>
          <a:spcPct val="0"/>
        </a:spcAft>
        <a:buFont typeface="Arial" charset="0"/>
        <a:buChar char="–"/>
        <a:defRPr sz="2000" kern="1200">
          <a:solidFill>
            <a:schemeClr val="tx1"/>
          </a:solidFill>
          <a:latin typeface="標楷體" pitchFamily="65" charset="-120"/>
          <a:ea typeface="標楷體" pitchFamily="65" charset="-120"/>
          <a:cs typeface="+mn-cs"/>
        </a:defRPr>
      </a:lvl4pPr>
      <a:lvl5pPr marL="2057400" indent="-228600" algn="l" rtl="0" fontAlgn="base">
        <a:spcBef>
          <a:spcPct val="20000"/>
        </a:spcBef>
        <a:spcAft>
          <a:spcPct val="0"/>
        </a:spcAft>
        <a:buFont typeface="Arial" charset="0"/>
        <a:buChar char="»"/>
        <a:defRPr sz="2000" kern="1200">
          <a:solidFill>
            <a:schemeClr val="tx1"/>
          </a:solidFill>
          <a:latin typeface="標楷體" pitchFamily="65" charset="-120"/>
          <a:ea typeface="標楷體" pitchFamily="65"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圖片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33338"/>
            <a:ext cx="9144000"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標題版面配置區 1"/>
          <p:cNvSpPr>
            <a:spLocks noGrp="1"/>
          </p:cNvSpPr>
          <p:nvPr>
            <p:ph type="title"/>
          </p:nvPr>
        </p:nvSpPr>
        <p:spPr bwMode="auto">
          <a:xfrm>
            <a:off x="4859338" y="765175"/>
            <a:ext cx="4284662"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6" name="投影片編號版面配置區 5"/>
          <p:cNvSpPr>
            <a:spLocks noGrp="1"/>
          </p:cNvSpPr>
          <p:nvPr>
            <p:ph type="sldNum" sz="quarter" idx="4"/>
          </p:nvPr>
        </p:nvSpPr>
        <p:spPr>
          <a:xfrm>
            <a:off x="7" y="6592902"/>
            <a:ext cx="468313" cy="365125"/>
          </a:xfrm>
          <a:prstGeom prst="rect">
            <a:avLst/>
          </a:prstGeom>
        </p:spPr>
        <p:txBody>
          <a:bodyPr vert="horz" lIns="91440" tIns="45720" rIns="91440" bIns="45720" rtlCol="0" anchor="ctr"/>
          <a:lstStyle>
            <a:lvl1pPr algn="r">
              <a:defRPr sz="1400">
                <a:solidFill>
                  <a:srgbClr val="000000"/>
                </a:solidFill>
                <a:latin typeface="標楷體" pitchFamily="65" charset="-120"/>
                <a:ea typeface="標楷體" pitchFamily="65" charset="-120"/>
              </a:defRPr>
            </a:lvl1pPr>
          </a:lstStyle>
          <a:p>
            <a:pPr>
              <a:defRPr/>
            </a:pPr>
            <a:fld id="{2E819EFE-8E25-4D71-8B10-CDB3FC0FB462}" type="slidenum">
              <a:rPr lang="en-US" altLang="zh-TW"/>
              <a:pPr>
                <a:defRPr/>
              </a:pPr>
              <a:t>‹#›</a:t>
            </a:fld>
            <a:endParaRPr lang="en-US" altLang="zh-TW"/>
          </a:p>
        </p:txBody>
      </p:sp>
      <p:sp>
        <p:nvSpPr>
          <p:cNvPr id="9" name="文字方塊 8"/>
          <p:cNvSpPr txBox="1"/>
          <p:nvPr/>
        </p:nvSpPr>
        <p:spPr>
          <a:xfrm>
            <a:off x="0" y="498158"/>
            <a:ext cx="4572000" cy="338554"/>
          </a:xfrm>
          <a:prstGeom prst="rect">
            <a:avLst/>
          </a:prstGeom>
          <a:noFill/>
        </p:spPr>
        <p:txBody>
          <a:bodyPr>
            <a:spAutoFit/>
            <a:scene3d>
              <a:camera prst="orthographicFront"/>
              <a:lightRig rig="soft" dir="t">
                <a:rot lat="0" lon="0" rev="10800000"/>
              </a:lightRig>
            </a:scene3d>
            <a:sp3d>
              <a:bevelT w="27940" h="12700"/>
              <a:contourClr>
                <a:srgbClr val="DDDDDD"/>
              </a:contourClr>
            </a:sp3d>
          </a:bodyPr>
          <a:lstStyle/>
          <a:p>
            <a:pPr algn="ctr">
              <a:defRPr/>
            </a:pPr>
            <a:r>
              <a:rPr lang="en-US" altLang="zh-TW"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103</a:t>
            </a:r>
            <a:r>
              <a:rPr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年度整體發展獎勵補助經費專責小組會議</a:t>
            </a:r>
          </a:p>
        </p:txBody>
      </p:sp>
    </p:spTree>
    <p:extLst>
      <p:ext uri="{BB962C8B-B14F-4D97-AF65-F5344CB8AC3E}">
        <p14:creationId xmlns:p14="http://schemas.microsoft.com/office/powerpoint/2010/main" val="3148683310"/>
      </p:ext>
    </p:extLst>
  </p:cSld>
  <p:clrMap bg1="lt1" tx1="dk1" bg2="lt2" tx2="dk2" accent1="accent1" accent2="accent2" accent3="accent3" accent4="accent4" accent5="accent5" accent6="accent6" hlink="hlink" folHlink="folHlink"/>
  <p:sldLayoutIdLst>
    <p:sldLayoutId id="2147483792" r:id="rId1"/>
    <p:sldLayoutId id="2147483793" r:id="rId2"/>
  </p:sldLayoutIdLst>
  <p:hf hdr="0" ftr="0" dt="0"/>
  <p:txStyles>
    <p:titleStyle>
      <a:lvl1pPr algn="ctr" rtl="0" eaLnBrk="0" fontAlgn="base" hangingPunct="0">
        <a:spcBef>
          <a:spcPct val="0"/>
        </a:spcBef>
        <a:spcAft>
          <a:spcPct val="0"/>
        </a:spcAft>
        <a:defRPr sz="4400" kern="1200">
          <a:solidFill>
            <a:srgbClr val="FF0000"/>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rgbClr val="FF0000"/>
          </a:solidFill>
          <a:latin typeface="標楷體" pitchFamily="65" charset="-120"/>
          <a:ea typeface="標楷體" pitchFamily="65" charset="-120"/>
        </a:defRPr>
      </a:lvl2pPr>
      <a:lvl3pPr algn="ctr" rtl="0" eaLnBrk="0" fontAlgn="base" hangingPunct="0">
        <a:spcBef>
          <a:spcPct val="0"/>
        </a:spcBef>
        <a:spcAft>
          <a:spcPct val="0"/>
        </a:spcAft>
        <a:defRPr sz="4400">
          <a:solidFill>
            <a:srgbClr val="FF0000"/>
          </a:solidFill>
          <a:latin typeface="標楷體" pitchFamily="65" charset="-120"/>
          <a:ea typeface="標楷體" pitchFamily="65" charset="-120"/>
        </a:defRPr>
      </a:lvl3pPr>
      <a:lvl4pPr algn="ctr" rtl="0" eaLnBrk="0" fontAlgn="base" hangingPunct="0">
        <a:spcBef>
          <a:spcPct val="0"/>
        </a:spcBef>
        <a:spcAft>
          <a:spcPct val="0"/>
        </a:spcAft>
        <a:defRPr sz="4400">
          <a:solidFill>
            <a:srgbClr val="FF0000"/>
          </a:solidFill>
          <a:latin typeface="標楷體" pitchFamily="65" charset="-120"/>
          <a:ea typeface="標楷體" pitchFamily="65" charset="-120"/>
        </a:defRPr>
      </a:lvl4pPr>
      <a:lvl5pPr algn="ctr" rtl="0" eaLnBrk="0" fontAlgn="base" hangingPunct="0">
        <a:spcBef>
          <a:spcPct val="0"/>
        </a:spcBef>
        <a:spcAft>
          <a:spcPct val="0"/>
        </a:spcAft>
        <a:defRPr sz="4400">
          <a:solidFill>
            <a:srgbClr val="FF0000"/>
          </a:solidFill>
          <a:latin typeface="標楷體" pitchFamily="65" charset="-120"/>
          <a:ea typeface="標楷體" pitchFamily="65" charset="-120"/>
        </a:defRPr>
      </a:lvl5pPr>
      <a:lvl6pPr marL="457200" algn="ctr" rtl="0" fontAlgn="base">
        <a:spcBef>
          <a:spcPct val="0"/>
        </a:spcBef>
        <a:spcAft>
          <a:spcPct val="0"/>
        </a:spcAft>
        <a:defRPr sz="4400">
          <a:solidFill>
            <a:srgbClr val="FF0000"/>
          </a:solidFill>
          <a:latin typeface="標楷體" pitchFamily="65" charset="-120"/>
          <a:ea typeface="標楷體" pitchFamily="65" charset="-120"/>
        </a:defRPr>
      </a:lvl6pPr>
      <a:lvl7pPr marL="914400" algn="ctr" rtl="0" fontAlgn="base">
        <a:spcBef>
          <a:spcPct val="0"/>
        </a:spcBef>
        <a:spcAft>
          <a:spcPct val="0"/>
        </a:spcAft>
        <a:defRPr sz="4400">
          <a:solidFill>
            <a:srgbClr val="FF0000"/>
          </a:solidFill>
          <a:latin typeface="標楷體" pitchFamily="65" charset="-120"/>
          <a:ea typeface="標楷體" pitchFamily="65" charset="-120"/>
        </a:defRPr>
      </a:lvl7pPr>
      <a:lvl8pPr marL="1371600" algn="ctr" rtl="0" fontAlgn="base">
        <a:spcBef>
          <a:spcPct val="0"/>
        </a:spcBef>
        <a:spcAft>
          <a:spcPct val="0"/>
        </a:spcAft>
        <a:defRPr sz="4400">
          <a:solidFill>
            <a:srgbClr val="FF0000"/>
          </a:solidFill>
          <a:latin typeface="標楷體" pitchFamily="65" charset="-120"/>
          <a:ea typeface="標楷體" pitchFamily="65" charset="-120"/>
        </a:defRPr>
      </a:lvl8pPr>
      <a:lvl9pPr marL="1828800" algn="ctr" rtl="0" fontAlgn="base">
        <a:spcBef>
          <a:spcPct val="0"/>
        </a:spcBef>
        <a:spcAft>
          <a:spcPct val="0"/>
        </a:spcAft>
        <a:defRPr sz="4400">
          <a:solidFill>
            <a:srgbClr val="FF0000"/>
          </a:solidFill>
          <a:latin typeface="標楷體" pitchFamily="65" charset="-120"/>
          <a:ea typeface="標楷體" pitchFamily="65" charset="-12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標楷體" pitchFamily="65" charset="-120"/>
          <a:ea typeface="標楷體" pitchFamily="65" charset="-120"/>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標楷體" pitchFamily="65" charset="-120"/>
          <a:ea typeface="標楷體" pitchFamily="65" charset="-120"/>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標楷體" pitchFamily="65" charset="-120"/>
          <a:ea typeface="標楷體" pitchFamily="65" charset="-120"/>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標楷體" pitchFamily="65" charset="-120"/>
          <a:ea typeface="標楷體" pitchFamily="65" charset="-120"/>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標楷體" pitchFamily="65" charset="-120"/>
          <a:ea typeface="標楷體" pitchFamily="65"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圖片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33338"/>
            <a:ext cx="9144000"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標題版面配置區 1"/>
          <p:cNvSpPr>
            <a:spLocks noGrp="1"/>
          </p:cNvSpPr>
          <p:nvPr>
            <p:ph type="title"/>
          </p:nvPr>
        </p:nvSpPr>
        <p:spPr bwMode="auto">
          <a:xfrm>
            <a:off x="4859338" y="765175"/>
            <a:ext cx="4284662"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6" name="投影片編號版面配置區 5"/>
          <p:cNvSpPr>
            <a:spLocks noGrp="1"/>
          </p:cNvSpPr>
          <p:nvPr>
            <p:ph type="sldNum" sz="quarter" idx="4"/>
          </p:nvPr>
        </p:nvSpPr>
        <p:spPr>
          <a:xfrm>
            <a:off x="7" y="6592902"/>
            <a:ext cx="468313" cy="365125"/>
          </a:xfrm>
          <a:prstGeom prst="rect">
            <a:avLst/>
          </a:prstGeom>
        </p:spPr>
        <p:txBody>
          <a:bodyPr vert="horz" lIns="91440" tIns="45720" rIns="91440" bIns="45720" rtlCol="0" anchor="ctr"/>
          <a:lstStyle>
            <a:lvl1pPr algn="r">
              <a:defRPr sz="1400">
                <a:solidFill>
                  <a:srgbClr val="000000"/>
                </a:solidFill>
                <a:latin typeface="標楷體" pitchFamily="65" charset="-120"/>
                <a:ea typeface="標楷體" pitchFamily="65" charset="-120"/>
              </a:defRPr>
            </a:lvl1pPr>
          </a:lstStyle>
          <a:p>
            <a:pPr>
              <a:defRPr/>
            </a:pPr>
            <a:fld id="{2CDC1311-F855-4A80-9CA0-F02D245894B4}" type="slidenum">
              <a:rPr lang="en-US" altLang="zh-TW"/>
              <a:pPr>
                <a:defRPr/>
              </a:pPr>
              <a:t>‹#›</a:t>
            </a:fld>
            <a:endParaRPr lang="en-US" altLang="zh-TW"/>
          </a:p>
        </p:txBody>
      </p:sp>
      <p:sp>
        <p:nvSpPr>
          <p:cNvPr id="9" name="文字方塊 8"/>
          <p:cNvSpPr txBox="1"/>
          <p:nvPr/>
        </p:nvSpPr>
        <p:spPr>
          <a:xfrm>
            <a:off x="0" y="498158"/>
            <a:ext cx="4572000" cy="338554"/>
          </a:xfrm>
          <a:prstGeom prst="rect">
            <a:avLst/>
          </a:prstGeom>
          <a:noFill/>
        </p:spPr>
        <p:txBody>
          <a:bodyPr>
            <a:spAutoFit/>
            <a:scene3d>
              <a:camera prst="orthographicFront"/>
              <a:lightRig rig="soft" dir="t">
                <a:rot lat="0" lon="0" rev="10800000"/>
              </a:lightRig>
            </a:scene3d>
            <a:sp3d>
              <a:bevelT w="27940" h="12700"/>
              <a:contourClr>
                <a:srgbClr val="DDDDDD"/>
              </a:contourClr>
            </a:sp3d>
          </a:bodyPr>
          <a:lstStyle/>
          <a:p>
            <a:pPr algn="ctr">
              <a:defRPr/>
            </a:pPr>
            <a:r>
              <a:rPr lang="en-US" altLang="zh-TW"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103</a:t>
            </a:r>
            <a:r>
              <a:rPr lang="zh-TW" altLang="en-US" sz="1600" spc="150" dirty="0">
                <a:ln w="11430"/>
                <a:solidFill>
                  <a:srgbClr val="7030A0"/>
                </a:solidFill>
                <a:effectLst>
                  <a:outerShdw blurRad="25400" algn="tl" rotWithShape="0">
                    <a:srgbClr val="000000">
                      <a:alpha val="43000"/>
                    </a:srgbClr>
                  </a:outerShdw>
                </a:effectLst>
                <a:latin typeface="標楷體" panose="03000509000000000000" pitchFamily="65" charset="-120"/>
                <a:ea typeface="標楷體" panose="03000509000000000000" pitchFamily="65" charset="-120"/>
              </a:rPr>
              <a:t>年度整體發展獎勵補助經費專責小組會議</a:t>
            </a:r>
          </a:p>
        </p:txBody>
      </p:sp>
    </p:spTree>
    <p:extLst>
      <p:ext uri="{BB962C8B-B14F-4D97-AF65-F5344CB8AC3E}">
        <p14:creationId xmlns:p14="http://schemas.microsoft.com/office/powerpoint/2010/main" val="142404266"/>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Lst>
  <p:hf hdr="0" ftr="0" dt="0"/>
  <p:txStyles>
    <p:titleStyle>
      <a:lvl1pPr algn="ctr" rtl="0" eaLnBrk="0" fontAlgn="base" hangingPunct="0">
        <a:spcBef>
          <a:spcPct val="0"/>
        </a:spcBef>
        <a:spcAft>
          <a:spcPct val="0"/>
        </a:spcAft>
        <a:defRPr sz="4400" kern="1200">
          <a:solidFill>
            <a:srgbClr val="FF0000"/>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rgbClr val="FF0000"/>
          </a:solidFill>
          <a:latin typeface="標楷體" pitchFamily="65" charset="-120"/>
          <a:ea typeface="標楷體" pitchFamily="65" charset="-120"/>
        </a:defRPr>
      </a:lvl2pPr>
      <a:lvl3pPr algn="ctr" rtl="0" eaLnBrk="0" fontAlgn="base" hangingPunct="0">
        <a:spcBef>
          <a:spcPct val="0"/>
        </a:spcBef>
        <a:spcAft>
          <a:spcPct val="0"/>
        </a:spcAft>
        <a:defRPr sz="4400">
          <a:solidFill>
            <a:srgbClr val="FF0000"/>
          </a:solidFill>
          <a:latin typeface="標楷體" pitchFamily="65" charset="-120"/>
          <a:ea typeface="標楷體" pitchFamily="65" charset="-120"/>
        </a:defRPr>
      </a:lvl3pPr>
      <a:lvl4pPr algn="ctr" rtl="0" eaLnBrk="0" fontAlgn="base" hangingPunct="0">
        <a:spcBef>
          <a:spcPct val="0"/>
        </a:spcBef>
        <a:spcAft>
          <a:spcPct val="0"/>
        </a:spcAft>
        <a:defRPr sz="4400">
          <a:solidFill>
            <a:srgbClr val="FF0000"/>
          </a:solidFill>
          <a:latin typeface="標楷體" pitchFamily="65" charset="-120"/>
          <a:ea typeface="標楷體" pitchFamily="65" charset="-120"/>
        </a:defRPr>
      </a:lvl4pPr>
      <a:lvl5pPr algn="ctr" rtl="0" eaLnBrk="0" fontAlgn="base" hangingPunct="0">
        <a:spcBef>
          <a:spcPct val="0"/>
        </a:spcBef>
        <a:spcAft>
          <a:spcPct val="0"/>
        </a:spcAft>
        <a:defRPr sz="4400">
          <a:solidFill>
            <a:srgbClr val="FF0000"/>
          </a:solidFill>
          <a:latin typeface="標楷體" pitchFamily="65" charset="-120"/>
          <a:ea typeface="標楷體" pitchFamily="65" charset="-120"/>
        </a:defRPr>
      </a:lvl5pPr>
      <a:lvl6pPr marL="457200" algn="ctr" rtl="0" fontAlgn="base">
        <a:spcBef>
          <a:spcPct val="0"/>
        </a:spcBef>
        <a:spcAft>
          <a:spcPct val="0"/>
        </a:spcAft>
        <a:defRPr sz="4400">
          <a:solidFill>
            <a:srgbClr val="FF0000"/>
          </a:solidFill>
          <a:latin typeface="標楷體" pitchFamily="65" charset="-120"/>
          <a:ea typeface="標楷體" pitchFamily="65" charset="-120"/>
        </a:defRPr>
      </a:lvl6pPr>
      <a:lvl7pPr marL="914400" algn="ctr" rtl="0" fontAlgn="base">
        <a:spcBef>
          <a:spcPct val="0"/>
        </a:spcBef>
        <a:spcAft>
          <a:spcPct val="0"/>
        </a:spcAft>
        <a:defRPr sz="4400">
          <a:solidFill>
            <a:srgbClr val="FF0000"/>
          </a:solidFill>
          <a:latin typeface="標楷體" pitchFamily="65" charset="-120"/>
          <a:ea typeface="標楷體" pitchFamily="65" charset="-120"/>
        </a:defRPr>
      </a:lvl7pPr>
      <a:lvl8pPr marL="1371600" algn="ctr" rtl="0" fontAlgn="base">
        <a:spcBef>
          <a:spcPct val="0"/>
        </a:spcBef>
        <a:spcAft>
          <a:spcPct val="0"/>
        </a:spcAft>
        <a:defRPr sz="4400">
          <a:solidFill>
            <a:srgbClr val="FF0000"/>
          </a:solidFill>
          <a:latin typeface="標楷體" pitchFamily="65" charset="-120"/>
          <a:ea typeface="標楷體" pitchFamily="65" charset="-120"/>
        </a:defRPr>
      </a:lvl8pPr>
      <a:lvl9pPr marL="1828800" algn="ctr" rtl="0" fontAlgn="base">
        <a:spcBef>
          <a:spcPct val="0"/>
        </a:spcBef>
        <a:spcAft>
          <a:spcPct val="0"/>
        </a:spcAft>
        <a:defRPr sz="4400">
          <a:solidFill>
            <a:srgbClr val="FF0000"/>
          </a:solidFill>
          <a:latin typeface="標楷體" pitchFamily="65" charset="-120"/>
          <a:ea typeface="標楷體" pitchFamily="65" charset="-12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標楷體" pitchFamily="65" charset="-120"/>
          <a:ea typeface="標楷體" pitchFamily="65" charset="-12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標楷體" pitchFamily="65" charset="-120"/>
          <a:ea typeface="標楷體" pitchFamily="65" charset="-12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標楷體" pitchFamily="65" charset="-120"/>
          <a:ea typeface="標楷體" pitchFamily="65" charset="-12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標楷體" pitchFamily="65" charset="-120"/>
          <a:ea typeface="標楷體" pitchFamily="65" charset="-12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標楷體" pitchFamily="65" charset="-120"/>
          <a:ea typeface="標楷體" pitchFamily="65"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0.xml"/></Relationships>
</file>

<file path=ppt/slides/_rels/slide10.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9.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hyperlink" Target="_&#25991;&#34299;_&#39184;&#36027;&#25903;&#29992;&#21407;&#21063;_1140909&#20462;&#27491;&#26680;&#23450;&#29256;_.pdf" TargetMode="Externa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hyperlink" Target="1110623&#25505;&#36092;&#36774;&#27861;.pdf" TargetMode="Externa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hyperlink" Target="&#30003;&#36092;&#21934;&#31684;&#20363;.pdf" TargetMode="External"/><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8" Type="http://schemas.openxmlformats.org/officeDocument/2006/relationships/hyperlink" Target="&#35611;&#24231;&#37912;&#40670;&#36027;&#25903;&#32102;&#34920;1070201&#29983;&#25928;.pdf" TargetMode="External"/><Relationship Id="rId3" Type="http://schemas.openxmlformats.org/officeDocument/2006/relationships/hyperlink" Target="&#25945;&#32946;&#37096;&#35036;&#65288;&#25424;&#65289;&#21161;&#21450;&#22996;&#36774;&#32147;&#36027;&#26680;&#25765;&#32080;&#22577;&#20316;&#26989;&#35201;&#40670;1140428&#20462;&#27491;.pdf" TargetMode="External"/><Relationship Id="rId7" Type="http://schemas.openxmlformats.org/officeDocument/2006/relationships/hyperlink" Target="&#20013;&#22830;&#25919;&#24220;&#21508;&#27231;&#38364;&#23416;&#26657;&#20986;&#24109;&#36027;&#21450;&#31295;&#36027;&#25903;&#32102;&#35201;&#40670;1111220&#29983;&#25928;.pdf" TargetMode="External"/><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hyperlink" Target="&#21508;&#27231;&#38364;&#32856;&#35531;&#22283;&#22806;&#39015;&#21839;&#12289;&#23560;&#23478;&#21450;&#23416;&#32773;&#20358;&#33274;&#24037;&#20316;&#26399;&#38291;&#25903;&#20184;&#36027;&#29992;&#26368;&#39640;&#27161;&#28310;&#34920;1041101&#29983;&#25928;.pdf" TargetMode="External"/><Relationship Id="rId5" Type="http://schemas.openxmlformats.org/officeDocument/2006/relationships/hyperlink" Target="&#25945;&#32946;&#37096;&#21450;&#25152;&#23660;&#27231;&#38364;(&#27083;)&#36774;&#63972;&#21508;&#63952;&#26371;&#35696;&#35611;&#32722;&#35347;&#63894;&#33287;&#30740;&#35342;&#65288;&#32722;&#65289;&#26371;&#31649;&#63972;&#35201;&#40670;1130822.pdf" TargetMode="External"/><Relationship Id="rId4" Type="http://schemas.openxmlformats.org/officeDocument/2006/relationships/hyperlink" Target="&#25945;&#32946;&#37096;&#35036;_&#25424;_&#21161;&#21450;&#22996;&#36774;&#35336;&#30059;&#32147;&#36027;&#32232;&#21015;&#22522;&#28310;&#34920;_115&#24180;&#36969;&#29992;_.pdf" TargetMode="External"/><Relationship Id="rId9" Type="http://schemas.openxmlformats.org/officeDocument/2006/relationships/hyperlink" Target="&#22283;&#22806;&#20986;&#24046;&#26053;&#36027;&#22577;&#25903;&#35201;&#40670;1140513.pdf"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hyperlink" Target="&#35336;&#30059;&#34920;&#31684;&#20363;.pdf" TargetMode="External"/><Relationship Id="rId2" Type="http://schemas.openxmlformats.org/officeDocument/2006/relationships/image" Target="../media/image24.gif"/><Relationship Id="rId1" Type="http://schemas.openxmlformats.org/officeDocument/2006/relationships/slideLayout" Target="../slideLayouts/slideLayout9.xml"/><Relationship Id="rId4" Type="http://schemas.openxmlformats.org/officeDocument/2006/relationships/hyperlink" Target="&#25104;&#25928;&#34920;&#31684;&#20363;.pdf"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hyperlink" Target="&#24037;&#35712;&#36027;(&#20445;&#36027;&#20998;&#25892;&#19981;&#21512;&#29702;).pdf" TargetMode="External"/><Relationship Id="rId4" Type="http://schemas.openxmlformats.org/officeDocument/2006/relationships/hyperlink" Target="&#24037;&#35712;&#36027;&#31684;&#20363;1(&#36926;4&#23567;&#26178;&#26410;&#20241;&#24687;).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9.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sz="quarter" idx="14"/>
          </p:nvPr>
        </p:nvSpPr>
        <p:spPr>
          <a:xfrm>
            <a:off x="971600" y="3663176"/>
            <a:ext cx="3902786" cy="515330"/>
          </a:xfrm>
        </p:spPr>
        <p:txBody>
          <a:bodyPr/>
          <a:lstStyle/>
          <a:p>
            <a:pPr lvl="0"/>
            <a:r>
              <a:rPr lang="en-US" altLang="zh-TW" sz="3200" dirty="0">
                <a:solidFill>
                  <a:srgbClr val="000000"/>
                </a:solidFill>
              </a:rPr>
              <a:t>115.08.27</a:t>
            </a:r>
          </a:p>
        </p:txBody>
      </p:sp>
      <p:sp>
        <p:nvSpPr>
          <p:cNvPr id="4098" name="Rectangle 2"/>
          <p:cNvSpPr>
            <a:spLocks noGrp="1" noChangeArrowheads="1"/>
          </p:cNvSpPr>
          <p:nvPr>
            <p:ph type="title"/>
          </p:nvPr>
        </p:nvSpPr>
        <p:spPr>
          <a:xfrm>
            <a:off x="0" y="1556792"/>
            <a:ext cx="5940152" cy="1105219"/>
          </a:xfrm>
        </p:spPr>
        <p:txBody>
          <a:bodyPr/>
          <a:lstStyle/>
          <a:p>
            <a:r>
              <a:rPr lang="zh-TW" altLang="en-US" sz="4800" b="1" dirty="0">
                <a:latin typeface="+mj-ea"/>
                <a:ea typeface="+mj-ea"/>
              </a:rPr>
              <a:t>新進人員會計</a:t>
            </a:r>
            <a:br>
              <a:rPr lang="en-US" altLang="zh-TW" sz="4800" b="1" dirty="0">
                <a:latin typeface="+mj-ea"/>
                <a:ea typeface="+mj-ea"/>
              </a:rPr>
            </a:br>
            <a:r>
              <a:rPr lang="zh-TW" altLang="en-US" sz="4800" b="1" dirty="0">
                <a:latin typeface="+mj-ea"/>
                <a:ea typeface="+mj-ea"/>
              </a:rPr>
              <a:t>業務研習</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solidFill>
                  <a:srgbClr val="FFFF00"/>
                </a:solidFill>
              </a:rPr>
              <a:t>發票樣張</a:t>
            </a:r>
            <a:r>
              <a:rPr lang="en-US" altLang="zh-TW" dirty="0">
                <a:solidFill>
                  <a:srgbClr val="FFFF00"/>
                </a:solidFill>
              </a:rPr>
              <a:t>(</a:t>
            </a:r>
            <a:r>
              <a:rPr lang="zh-TW" altLang="en-US" dirty="0">
                <a:solidFill>
                  <a:srgbClr val="FFFF00"/>
                </a:solidFill>
              </a:rPr>
              <a:t>電子發票</a:t>
            </a:r>
            <a:r>
              <a:rPr lang="en-US" altLang="zh-TW" dirty="0">
                <a:solidFill>
                  <a:srgbClr val="FFFF00"/>
                </a:solidFill>
              </a:rPr>
              <a:t>)</a:t>
            </a:r>
            <a:endParaRPr lang="zh-TW" altLang="en-US" dirty="0">
              <a:solidFill>
                <a:srgbClr val="FFFF00"/>
              </a:solidFill>
            </a:endParaRPr>
          </a:p>
        </p:txBody>
      </p:sp>
      <p:sp>
        <p:nvSpPr>
          <p:cNvPr id="3" name="投影片編號版面配置區 2"/>
          <p:cNvSpPr>
            <a:spLocks noGrp="1"/>
          </p:cNvSpPr>
          <p:nvPr>
            <p:ph type="sldNum" sz="quarter" idx="10"/>
          </p:nvPr>
        </p:nvSpPr>
        <p:spPr/>
        <p:txBody>
          <a:bodyPr/>
          <a:lstStyle/>
          <a:p>
            <a:pPr marL="0" marR="0" lvl="0" indent="0" algn="l" defTabSz="880139" rtl="0" eaLnBrk="1" fontAlgn="auto" latinLnBrk="0" hangingPunct="1">
              <a:lnSpc>
                <a:spcPct val="100000"/>
              </a:lnSpc>
              <a:spcBef>
                <a:spcPts val="0"/>
              </a:spcBef>
              <a:spcAft>
                <a:spcPts val="0"/>
              </a:spcAft>
              <a:buClrTx/>
              <a:buSzTx/>
              <a:buFontTx/>
              <a:buNone/>
              <a:tabLst/>
              <a:defRPr/>
            </a:pPr>
            <a:fld id="{576500F3-0FA0-4E57-BBF0-E04E1CF73866}" type="slidenum">
              <a:rPr kumimoji="0" lang="zh-TW" altLang="en-US" sz="3600" b="1" i="0" u="none" strike="noStrike" kern="1200" cap="none" spc="0" normalizeH="0" baseline="0" noProof="0" smtClean="0">
                <a:ln>
                  <a:noFill/>
                </a:ln>
                <a:solidFill>
                  <a:srgbClr val="FFFFFF"/>
                </a:solidFill>
                <a:effectLst/>
                <a:uLnTx/>
                <a:uFillTx/>
                <a:latin typeface="微軟正黑體" panose="020B0604030504040204" pitchFamily="34" charset="-120"/>
                <a:ea typeface="微軟正黑體" panose="020B0604030504040204" pitchFamily="34" charset="-120"/>
                <a:sym typeface="Gill Sans"/>
              </a:rPr>
              <a:pPr marL="0" marR="0" lvl="0" indent="0" algn="l" defTabSz="880139" rtl="0" eaLnBrk="1" fontAlgn="auto" latinLnBrk="0" hangingPunct="1">
                <a:lnSpc>
                  <a:spcPct val="100000"/>
                </a:lnSpc>
                <a:spcBef>
                  <a:spcPts val="0"/>
                </a:spcBef>
                <a:spcAft>
                  <a:spcPts val="0"/>
                </a:spcAft>
                <a:buClrTx/>
                <a:buSzTx/>
                <a:buFontTx/>
                <a:buNone/>
                <a:tabLst/>
                <a:defRPr/>
              </a:pPr>
              <a:t>10</a:t>
            </a:fld>
            <a:endParaRPr kumimoji="0" lang="zh-TW" altLang="en-US" sz="3600" b="1" i="0" u="none" strike="noStrike" kern="1200" cap="none" spc="0" normalizeH="0" baseline="0" noProof="0" dirty="0">
              <a:ln>
                <a:noFill/>
              </a:ln>
              <a:solidFill>
                <a:srgbClr val="FFFFFF"/>
              </a:solidFill>
              <a:effectLst/>
              <a:uLnTx/>
              <a:uFillTx/>
              <a:latin typeface="微軟正黑體" panose="020B0604030504040204" pitchFamily="34" charset="-120"/>
              <a:ea typeface="微軟正黑體" panose="020B0604030504040204" pitchFamily="34" charset="-120"/>
              <a:sym typeface="Gill Sans"/>
            </a:endParaRPr>
          </a:p>
        </p:txBody>
      </p:sp>
      <p:sp>
        <p:nvSpPr>
          <p:cNvPr id="7" name="文字方塊 6"/>
          <p:cNvSpPr txBox="1"/>
          <p:nvPr/>
        </p:nvSpPr>
        <p:spPr>
          <a:xfrm>
            <a:off x="4030932" y="5710272"/>
            <a:ext cx="3960440" cy="964367"/>
          </a:xfrm>
          <a:prstGeom prst="rect">
            <a:avLst/>
          </a:prstGeom>
          <a:noFill/>
          <a:ln w="28575"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lvl="0" defTabSz="584200" fontAlgn="auto" hangingPunct="0">
              <a:spcBef>
                <a:spcPts val="0"/>
              </a:spcBef>
              <a:spcAft>
                <a:spcPts val="0"/>
              </a:spcAft>
            </a:pPr>
            <a:r>
              <a:rPr lang="zh-TW" altLang="en-US" sz="1400" dirty="0">
                <a:solidFill>
                  <a:srgbClr val="000000"/>
                </a:solidFill>
                <a:latin typeface="微軟正黑體" panose="020B0604030504040204" pitchFamily="34" charset="-120"/>
                <a:ea typeface="微軟正黑體" panose="020B0604030504040204" pitchFamily="34" charset="-120"/>
              </a:rPr>
              <a:t>以網際網路或其他電子方式開立、傳輸之電子發票，得以條列方式列印其名稱、地址及統一編號於「營業人蓋用統一發票專用章」欄內，免加蓋統一發票專用章。</a:t>
            </a:r>
            <a:endParaRPr kumimoji="0" lang="zh-TW" altLang="en-US" sz="1400" dirty="0">
              <a:solidFill>
                <a:srgbClr val="FFFFFF"/>
              </a:solidFill>
              <a:latin typeface="微軟正黑體" panose="020B0604030504040204" pitchFamily="34" charset="-120"/>
              <a:ea typeface="微軟正黑體" panose="020B0604030504040204" pitchFamily="34" charset="-120"/>
              <a:cs typeface="Helvetica Light"/>
              <a:sym typeface="Helvetica Light"/>
            </a:endParaRPr>
          </a:p>
        </p:txBody>
      </p:sp>
      <p:cxnSp>
        <p:nvCxnSpPr>
          <p:cNvPr id="10" name="直線單箭頭接點 9"/>
          <p:cNvCxnSpPr/>
          <p:nvPr/>
        </p:nvCxnSpPr>
        <p:spPr>
          <a:xfrm flipV="1">
            <a:off x="8021638" y="2940638"/>
            <a:ext cx="0" cy="2677068"/>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pic>
        <p:nvPicPr>
          <p:cNvPr id="14" name="圖片 13"/>
          <p:cNvPicPr>
            <a:picLocks noChangeAspect="1"/>
          </p:cNvPicPr>
          <p:nvPr/>
        </p:nvPicPr>
        <p:blipFill>
          <a:blip r:embed="rId2"/>
          <a:stretch>
            <a:fillRect/>
          </a:stretch>
        </p:blipFill>
        <p:spPr>
          <a:xfrm>
            <a:off x="611560" y="1065009"/>
            <a:ext cx="7920880" cy="4542676"/>
          </a:xfrm>
          <a:prstGeom prst="rect">
            <a:avLst/>
          </a:prstGeom>
        </p:spPr>
      </p:pic>
      <p:sp>
        <p:nvSpPr>
          <p:cNvPr id="18" name="矩形 17"/>
          <p:cNvSpPr/>
          <p:nvPr/>
        </p:nvSpPr>
        <p:spPr>
          <a:xfrm>
            <a:off x="6732240" y="4484950"/>
            <a:ext cx="1655411" cy="914400"/>
          </a:xfrm>
          <a:prstGeom prst="rect">
            <a:avLst/>
          </a:prstGeom>
          <a:noFill/>
          <a:ln w="38100"/>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TW" altLang="en-US" sz="26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cxnSp>
        <p:nvCxnSpPr>
          <p:cNvPr id="21" name="直線單箭頭接點 20"/>
          <p:cNvCxnSpPr/>
          <p:nvPr/>
        </p:nvCxnSpPr>
        <p:spPr>
          <a:xfrm flipV="1">
            <a:off x="5508103" y="4942150"/>
            <a:ext cx="0" cy="713198"/>
          </a:xfrm>
          <a:prstGeom prst="straightConnector1">
            <a:avLst/>
          </a:prstGeom>
          <a:noFill/>
          <a:ln w="25400" cap="flat">
            <a:solidFill>
              <a:srgbClr val="FFFFFF"/>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24" name="直線單箭頭接點 23"/>
          <p:cNvCxnSpPr/>
          <p:nvPr/>
        </p:nvCxnSpPr>
        <p:spPr>
          <a:xfrm flipV="1">
            <a:off x="1979712" y="4653136"/>
            <a:ext cx="1368152" cy="1368152"/>
          </a:xfrm>
          <a:prstGeom prst="straightConnector1">
            <a:avLst/>
          </a:prstGeom>
          <a:noFill/>
          <a:ln w="25400" cap="flat">
            <a:solidFill>
              <a:srgbClr val="FFFFFF"/>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26" name="肘形接點 25"/>
          <p:cNvCxnSpPr/>
          <p:nvPr/>
        </p:nvCxnSpPr>
        <p:spPr>
          <a:xfrm flipV="1">
            <a:off x="5436392" y="4971414"/>
            <a:ext cx="1151059" cy="731595"/>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7" name="矩形 26"/>
          <p:cNvSpPr/>
          <p:nvPr/>
        </p:nvSpPr>
        <p:spPr>
          <a:xfrm>
            <a:off x="3563888" y="1065009"/>
            <a:ext cx="576064" cy="275759"/>
          </a:xfrm>
          <a:prstGeom prst="rect">
            <a:avLst/>
          </a:prstGeom>
          <a:solidFill>
            <a:schemeClr val="tx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TW" altLang="en-US" sz="26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Tree>
    <p:extLst>
      <p:ext uri="{BB962C8B-B14F-4D97-AF65-F5344CB8AC3E}">
        <p14:creationId xmlns:p14="http://schemas.microsoft.com/office/powerpoint/2010/main" val="121331890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標題 4"/>
          <p:cNvSpPr>
            <a:spLocks noGrp="1"/>
          </p:cNvSpPr>
          <p:nvPr>
            <p:ph type="title"/>
          </p:nvPr>
        </p:nvSpPr>
        <p:spPr>
          <a:xfrm>
            <a:off x="0" y="24799"/>
            <a:ext cx="9144000" cy="811913"/>
          </a:xfrm>
        </p:spPr>
        <p:txBody>
          <a:bodyPr/>
          <a:lstStyle/>
          <a:p>
            <a:pPr eaLnBrk="1" hangingPunct="1"/>
            <a:r>
              <a:rPr lang="zh-TW" altLang="en-US" dirty="0">
                <a:solidFill>
                  <a:srgbClr val="FFFF00"/>
                </a:solidFill>
              </a:rPr>
              <a:t>合法憑證樣式</a:t>
            </a:r>
          </a:p>
        </p:txBody>
      </p:sp>
      <p:sp>
        <p:nvSpPr>
          <p:cNvPr id="8" name="投影片編號版面配置區 7"/>
          <p:cNvSpPr>
            <a:spLocks noGrp="1"/>
          </p:cNvSpPr>
          <p:nvPr>
            <p:ph type="sldNum" sz="quarter" idx="10"/>
          </p:nvPr>
        </p:nvSpPr>
        <p:spPr/>
        <p:txBody>
          <a:bodyPr/>
          <a:lstStyle/>
          <a:p>
            <a:pPr>
              <a:defRPr/>
            </a:pPr>
            <a:fld id="{0AB9870A-096B-4BDE-AA25-DF201EA42355}" type="slidenum">
              <a:rPr lang="en-US" altLang="zh-TW" smtClean="0"/>
              <a:pPr>
                <a:defRPr/>
              </a:pPr>
              <a:t>11</a:t>
            </a:fld>
            <a:endParaRPr lang="en-US" altLang="zh-TW" dirty="0"/>
          </a:p>
        </p:txBody>
      </p:sp>
      <p:sp>
        <p:nvSpPr>
          <p:cNvPr id="3" name="內容版面配置區 2"/>
          <p:cNvSpPr>
            <a:spLocks noGrp="1"/>
          </p:cNvSpPr>
          <p:nvPr>
            <p:ph idx="4294967295"/>
          </p:nvPr>
        </p:nvSpPr>
        <p:spPr>
          <a:xfrm>
            <a:off x="0" y="858683"/>
            <a:ext cx="8784976" cy="5975598"/>
          </a:xfrm>
          <a:prstGeom prst="rect">
            <a:avLst/>
          </a:prstGeom>
        </p:spPr>
        <p:txBody>
          <a:bodyPr anchor="t"/>
          <a:lstStyle/>
          <a:p>
            <a:pPr marL="342900" indent="-342900">
              <a:defRPr/>
            </a:pPr>
            <a:r>
              <a:rPr lang="zh-TW" altLang="en-US" sz="2600" b="1" dirty="0">
                <a:solidFill>
                  <a:schemeClr val="bg1"/>
                </a:solidFill>
              </a:rPr>
              <a:t>免用統一發票收據</a:t>
            </a:r>
            <a:r>
              <a:rPr lang="zh-TW" altLang="en-US" sz="2600" dirty="0">
                <a:solidFill>
                  <a:srgbClr val="DCDEE0">
                    <a:lumMod val="10000"/>
                  </a:srgbClr>
                </a:solidFill>
              </a:rPr>
              <a:t>，應載明下列事項：</a:t>
            </a:r>
            <a:endParaRPr lang="en-US" altLang="zh-TW" sz="2600" dirty="0">
              <a:solidFill>
                <a:srgbClr val="DCDEE0">
                  <a:lumMod val="10000"/>
                </a:srgbClr>
              </a:solidFill>
            </a:endParaRPr>
          </a:p>
          <a:p>
            <a:pPr marL="1100115" lvl="2" indent="-457200">
              <a:spcBef>
                <a:spcPts val="1200"/>
              </a:spcBef>
              <a:buSzPct val="100000"/>
              <a:buFont typeface="+mj-lt"/>
              <a:buAutoNum type="arabicPeriod"/>
              <a:defRPr/>
            </a:pPr>
            <a:r>
              <a:rPr lang="zh-TW" altLang="en-US" sz="2200" dirty="0">
                <a:solidFill>
                  <a:srgbClr val="DCDEE0">
                    <a:lumMod val="10000"/>
                  </a:srgbClr>
                </a:solidFill>
              </a:rPr>
              <a:t>表頭：開立日期、買受人、統一編號、地址</a:t>
            </a:r>
            <a:r>
              <a:rPr lang="en-US" altLang="zh-TW" sz="2200" dirty="0">
                <a:solidFill>
                  <a:srgbClr val="DCDEE0">
                    <a:lumMod val="10000"/>
                  </a:srgbClr>
                </a:solidFill>
              </a:rPr>
              <a:t>(</a:t>
            </a:r>
            <a:r>
              <a:rPr lang="zh-TW" altLang="en-US" sz="2200" dirty="0">
                <a:solidFill>
                  <a:srgbClr val="DCDEE0">
                    <a:lumMod val="10000"/>
                  </a:srgbClr>
                </a:solidFill>
              </a:rPr>
              <a:t>可免填</a:t>
            </a:r>
            <a:r>
              <a:rPr lang="en-US" altLang="zh-TW" sz="2200" dirty="0">
                <a:solidFill>
                  <a:srgbClr val="DCDEE0">
                    <a:lumMod val="10000"/>
                  </a:srgbClr>
                </a:solidFill>
              </a:rPr>
              <a:t>)</a:t>
            </a:r>
            <a:r>
              <a:rPr lang="zh-TW" altLang="en-US" sz="2200" dirty="0">
                <a:solidFill>
                  <a:srgbClr val="DCDEE0">
                    <a:lumMod val="10000"/>
                  </a:srgbClr>
                </a:solidFill>
              </a:rPr>
              <a:t>。</a:t>
            </a:r>
            <a:endParaRPr lang="en-US" altLang="zh-TW" sz="2200" dirty="0">
              <a:solidFill>
                <a:srgbClr val="DCDEE0">
                  <a:lumMod val="10000"/>
                </a:srgbClr>
              </a:solidFill>
            </a:endParaRPr>
          </a:p>
          <a:p>
            <a:pPr marL="1100115" lvl="2" indent="-457200">
              <a:spcBef>
                <a:spcPts val="1200"/>
              </a:spcBef>
              <a:buSzPct val="100000"/>
              <a:buFont typeface="+mj-lt"/>
              <a:buAutoNum type="arabicPeriod"/>
              <a:defRPr/>
            </a:pPr>
            <a:r>
              <a:rPr lang="zh-TW" altLang="en-US" sz="2200" dirty="0">
                <a:solidFill>
                  <a:srgbClr val="DCDEE0">
                    <a:lumMod val="10000"/>
                  </a:srgbClr>
                </a:solidFill>
              </a:rPr>
              <a:t>交易內容：品名、數量、單價、總價</a:t>
            </a:r>
            <a:r>
              <a:rPr lang="en-US" altLang="zh-TW" sz="2200" dirty="0"/>
              <a:t>(</a:t>
            </a:r>
            <a:r>
              <a:rPr lang="zh-TW" altLang="en-US" sz="2200" dirty="0"/>
              <a:t>若品名、數量表示不清楚，經手人須加註並簽名</a:t>
            </a:r>
            <a:r>
              <a:rPr lang="en-US" altLang="zh-TW" sz="2200" dirty="0"/>
              <a:t>)</a:t>
            </a:r>
            <a:r>
              <a:rPr lang="zh-TW" altLang="en-US" sz="2200" dirty="0">
                <a:solidFill>
                  <a:srgbClr val="DCDEE0">
                    <a:lumMod val="10000"/>
                  </a:srgbClr>
                </a:solidFill>
              </a:rPr>
              <a:t>。</a:t>
            </a:r>
            <a:endParaRPr lang="en-US" altLang="zh-TW" sz="2200" dirty="0">
              <a:solidFill>
                <a:srgbClr val="DCDEE0">
                  <a:lumMod val="10000"/>
                </a:srgbClr>
              </a:solidFill>
            </a:endParaRPr>
          </a:p>
          <a:p>
            <a:pPr marL="1100115" lvl="2" indent="-457200">
              <a:spcBef>
                <a:spcPts val="1200"/>
              </a:spcBef>
              <a:buSzPct val="100000"/>
              <a:buFont typeface="+mj-lt"/>
              <a:buAutoNum type="arabicPeriod"/>
              <a:defRPr/>
            </a:pPr>
            <a:r>
              <a:rPr lang="zh-TW" altLang="en-US" sz="2200" dirty="0"/>
              <a:t>收據應加蓋</a:t>
            </a:r>
            <a:r>
              <a:rPr lang="zh-TW" altLang="en-US" sz="2200" dirty="0">
                <a:solidFill>
                  <a:srgbClr val="FF0000"/>
                </a:solidFill>
              </a:rPr>
              <a:t>收據專用章</a:t>
            </a:r>
            <a:r>
              <a:rPr lang="zh-TW" altLang="en-US" sz="2200" dirty="0"/>
              <a:t>，專用章上應載明以下：</a:t>
            </a:r>
            <a:br>
              <a:rPr lang="en-US" altLang="zh-TW" sz="2200" dirty="0"/>
            </a:br>
            <a:r>
              <a:rPr lang="zh-TW" altLang="en-US" sz="2200" dirty="0">
                <a:solidFill>
                  <a:srgbClr val="0000CC"/>
                </a:solidFill>
              </a:rPr>
              <a:t>營業人名稱、地址、統一編號。</a:t>
            </a:r>
            <a:r>
              <a:rPr lang="en-US" altLang="zh-TW" sz="2200" dirty="0">
                <a:solidFill>
                  <a:srgbClr val="0000CC"/>
                </a:solidFill>
              </a:rPr>
              <a:t>(</a:t>
            </a:r>
            <a:r>
              <a:rPr lang="zh-TW" altLang="en-US" sz="2200" dirty="0">
                <a:solidFill>
                  <a:srgbClr val="0000CC"/>
                </a:solidFill>
              </a:rPr>
              <a:t>有開立統一發票之廠商，不得違法開立免用統一發票收據</a:t>
            </a:r>
            <a:r>
              <a:rPr lang="en-US" altLang="zh-TW" sz="2200" dirty="0">
                <a:solidFill>
                  <a:srgbClr val="0000CC"/>
                </a:solidFill>
              </a:rPr>
              <a:t>)</a:t>
            </a:r>
            <a:endParaRPr lang="en-US" altLang="zh-TW" sz="2200" dirty="0">
              <a:solidFill>
                <a:srgbClr val="DCDEE0">
                  <a:lumMod val="10000"/>
                </a:srgbClr>
              </a:solidFill>
            </a:endParaRPr>
          </a:p>
          <a:p>
            <a:pPr marL="342900" indent="-342900" rtl="0">
              <a:spcBef>
                <a:spcPts val="1200"/>
              </a:spcBef>
              <a:defRPr/>
            </a:pPr>
            <a:r>
              <a:rPr lang="zh-TW" altLang="en-US" sz="2600" b="1" dirty="0">
                <a:solidFill>
                  <a:srgbClr val="FF0000"/>
                </a:solidFill>
              </a:rPr>
              <a:t>收銀機統一發票、電子發票</a:t>
            </a:r>
            <a:r>
              <a:rPr lang="zh-TW" altLang="en-US" sz="2600" dirty="0">
                <a:solidFill>
                  <a:srgbClr val="DCDEE0">
                    <a:lumMod val="10000"/>
                  </a:srgbClr>
                </a:solidFill>
              </a:rPr>
              <a:t>：</a:t>
            </a:r>
            <a:endParaRPr lang="en-US" altLang="zh-TW" sz="2600" dirty="0">
              <a:solidFill>
                <a:srgbClr val="DCDEE0">
                  <a:lumMod val="10000"/>
                </a:srgbClr>
              </a:solidFill>
            </a:endParaRPr>
          </a:p>
          <a:p>
            <a:pPr marL="642915" lvl="2" indent="0" rtl="0">
              <a:spcBef>
                <a:spcPts val="1200"/>
              </a:spcBef>
              <a:buSzPct val="100000"/>
              <a:buNone/>
              <a:defRPr/>
            </a:pPr>
            <a:r>
              <a:rPr lang="zh-TW" altLang="en-US" sz="2200" dirty="0">
                <a:solidFill>
                  <a:srgbClr val="DCDEE0">
                    <a:lumMod val="10000"/>
                  </a:srgbClr>
                </a:solidFill>
              </a:rPr>
              <a:t>收銀機統一發票若未鍵入學校統一編號，請以手寫加註學校統一編號並加蓋商號之統一發票章；</a:t>
            </a:r>
            <a:r>
              <a:rPr lang="zh-TW" altLang="en-US" sz="2200" dirty="0">
                <a:solidFill>
                  <a:srgbClr val="0000CC"/>
                </a:solidFill>
              </a:rPr>
              <a:t>電子發票未鍵入學校統一編號，則需請廠商重新開立。</a:t>
            </a:r>
            <a:endParaRPr lang="en-US" altLang="zh-TW" sz="2200" dirty="0">
              <a:solidFill>
                <a:srgbClr val="0000CC"/>
              </a:solidFill>
            </a:endParaRPr>
          </a:p>
          <a:p>
            <a:pPr marL="0" lvl="0" indent="0" rtl="0">
              <a:spcBef>
                <a:spcPts val="1200"/>
              </a:spcBef>
              <a:buNone/>
              <a:defRPr/>
            </a:pPr>
            <a:endParaRPr lang="en-US" altLang="zh-TW" sz="2200" dirty="0">
              <a:solidFill>
                <a:srgbClr val="0000CC"/>
              </a:solidFill>
            </a:endParaRPr>
          </a:p>
          <a:p>
            <a:pPr marL="0" lvl="0" indent="0" rtl="0">
              <a:spcBef>
                <a:spcPts val="1200"/>
              </a:spcBef>
              <a:buNone/>
              <a:defRPr/>
            </a:pPr>
            <a:endParaRPr lang="en-US" altLang="zh-TW" sz="2200" dirty="0">
              <a:solidFill>
                <a:srgbClr val="DCDEE0">
                  <a:lumMod val="10000"/>
                </a:srgbClr>
              </a:solidFill>
            </a:endParaRPr>
          </a:p>
          <a:p>
            <a:pPr marL="0" lvl="0" indent="0" rtl="0">
              <a:spcBef>
                <a:spcPts val="1200"/>
              </a:spcBef>
              <a:buNone/>
              <a:defRPr/>
            </a:pPr>
            <a:endParaRPr lang="zh-TW" altLang="en-US" sz="2200" dirty="0">
              <a:solidFill>
                <a:srgbClr val="DCDEE0">
                  <a:lumMod val="10000"/>
                </a:srgbClr>
              </a:solidFill>
            </a:endParaRPr>
          </a:p>
          <a:p>
            <a:pPr marL="0" indent="0" rtl="0">
              <a:spcBef>
                <a:spcPts val="1200"/>
              </a:spcBef>
              <a:buNone/>
              <a:defRPr/>
            </a:pPr>
            <a:endParaRPr lang="zh-TW" altLang="en-US" sz="2200" dirty="0">
              <a:solidFill>
                <a:srgbClr val="DCDEE0">
                  <a:lumMod val="10000"/>
                </a:srgbClr>
              </a:solidFill>
            </a:endParaRPr>
          </a:p>
          <a:p>
            <a:pPr marL="342900" lvl="0" indent="-342900">
              <a:defRPr/>
            </a:pPr>
            <a:endParaRPr lang="en-US" altLang="zh-TW" sz="2200" dirty="0">
              <a:solidFill>
                <a:srgbClr val="DCDEE0">
                  <a:lumMod val="10000"/>
                </a:srgbClr>
              </a:solidFill>
            </a:endParaRPr>
          </a:p>
          <a:p>
            <a:pPr marL="742950" lvl="1" indent="-342900">
              <a:spcBef>
                <a:spcPts val="0"/>
              </a:spcBef>
              <a:defRPr/>
            </a:pPr>
            <a:endParaRPr lang="en-US" altLang="zh-TW" sz="2200" dirty="0">
              <a:solidFill>
                <a:srgbClr val="0000CC"/>
              </a:solidFill>
            </a:endParaRPr>
          </a:p>
        </p:txBody>
      </p:sp>
    </p:spTree>
    <p:extLst>
      <p:ext uri="{BB962C8B-B14F-4D97-AF65-F5344CB8AC3E}">
        <p14:creationId xmlns:p14="http://schemas.microsoft.com/office/powerpoint/2010/main" val="2523164973"/>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solidFill>
                  <a:srgbClr val="FFFF00"/>
                </a:solidFill>
              </a:rPr>
              <a:t>收據樣張</a:t>
            </a:r>
            <a:endParaRPr lang="zh-TW" altLang="en-US" dirty="0"/>
          </a:p>
        </p:txBody>
      </p:sp>
      <p:sp>
        <p:nvSpPr>
          <p:cNvPr id="3" name="投影片編號版面配置區 2"/>
          <p:cNvSpPr>
            <a:spLocks noGrp="1"/>
          </p:cNvSpPr>
          <p:nvPr>
            <p:ph type="sldNum" sz="quarter" idx="10"/>
          </p:nvPr>
        </p:nvSpPr>
        <p:spPr/>
        <p:txBody>
          <a:bodyPr/>
          <a:lstStyle/>
          <a:p>
            <a:pPr marL="0" marR="0" lvl="0" indent="0" algn="l" defTabSz="880139" rtl="0" eaLnBrk="1" fontAlgn="auto" latinLnBrk="0" hangingPunct="1">
              <a:lnSpc>
                <a:spcPct val="100000"/>
              </a:lnSpc>
              <a:spcBef>
                <a:spcPts val="0"/>
              </a:spcBef>
              <a:spcAft>
                <a:spcPts val="0"/>
              </a:spcAft>
              <a:buClrTx/>
              <a:buSzTx/>
              <a:buFontTx/>
              <a:buNone/>
              <a:tabLst/>
              <a:defRPr/>
            </a:pPr>
            <a:fld id="{576500F3-0FA0-4E57-BBF0-E04E1CF73866}" type="slidenum">
              <a:rPr kumimoji="0" lang="zh-TW" altLang="en-US" sz="3600" b="1" i="0" u="none" strike="noStrike" kern="1200" cap="none" spc="0" normalizeH="0" baseline="0" noProof="0" smtClean="0">
                <a:ln>
                  <a:noFill/>
                </a:ln>
                <a:solidFill>
                  <a:srgbClr val="FFFFFF"/>
                </a:solidFill>
                <a:effectLst/>
                <a:uLnTx/>
                <a:uFillTx/>
                <a:latin typeface="微軟正黑體" panose="020B0604030504040204" pitchFamily="34" charset="-120"/>
                <a:ea typeface="微軟正黑體" panose="020B0604030504040204" pitchFamily="34" charset="-120"/>
                <a:sym typeface="Gill Sans"/>
              </a:rPr>
              <a:pPr marL="0" marR="0" lvl="0" indent="0" algn="l" defTabSz="880139" rtl="0" eaLnBrk="1" fontAlgn="auto" latinLnBrk="0" hangingPunct="1">
                <a:lnSpc>
                  <a:spcPct val="100000"/>
                </a:lnSpc>
                <a:spcBef>
                  <a:spcPts val="0"/>
                </a:spcBef>
                <a:spcAft>
                  <a:spcPts val="0"/>
                </a:spcAft>
                <a:buClrTx/>
                <a:buSzTx/>
                <a:buFontTx/>
                <a:buNone/>
                <a:tabLst/>
                <a:defRPr/>
              </a:pPr>
              <a:t>12</a:t>
            </a:fld>
            <a:endParaRPr kumimoji="0" lang="zh-TW" altLang="en-US" sz="3600" b="1" i="0" u="none" strike="noStrike" kern="1200" cap="none" spc="0" normalizeH="0" baseline="0" noProof="0" dirty="0">
              <a:ln>
                <a:noFill/>
              </a:ln>
              <a:solidFill>
                <a:srgbClr val="FFFFFF"/>
              </a:solidFill>
              <a:effectLst/>
              <a:uLnTx/>
              <a:uFillTx/>
              <a:latin typeface="微軟正黑體" panose="020B0604030504040204" pitchFamily="34" charset="-120"/>
              <a:ea typeface="微軟正黑體" panose="020B0604030504040204" pitchFamily="34" charset="-120"/>
              <a:sym typeface="Gill Sans"/>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48" y="1158869"/>
            <a:ext cx="7951242" cy="4671045"/>
          </a:xfrm>
          <a:prstGeom prst="rect">
            <a:avLst/>
          </a:prstGeom>
          <a:solidFill>
            <a:srgbClr val="00B050"/>
          </a:solidFill>
          <a:ln>
            <a:noFill/>
          </a:ln>
          <a:effectLst/>
        </p:spPr>
      </p:pic>
      <p:sp>
        <p:nvSpPr>
          <p:cNvPr id="5" name="矩形 4"/>
          <p:cNvSpPr/>
          <p:nvPr/>
        </p:nvSpPr>
        <p:spPr>
          <a:xfrm>
            <a:off x="6011571" y="3486216"/>
            <a:ext cx="1944805" cy="936104"/>
          </a:xfrm>
          <a:prstGeom prst="rect">
            <a:avLst/>
          </a:prstGeom>
          <a:noFill/>
          <a:ln w="38100" cap="flat">
            <a:solidFill>
              <a:srgbClr val="FF33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TW" altLang="en-US" sz="26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cxnSp>
        <p:nvCxnSpPr>
          <p:cNvPr id="13" name="肘形接點 12"/>
          <p:cNvCxnSpPr/>
          <p:nvPr/>
        </p:nvCxnSpPr>
        <p:spPr>
          <a:xfrm rot="5400000">
            <a:off x="5147751" y="5536034"/>
            <a:ext cx="914400" cy="12700"/>
          </a:xfrm>
          <a:prstGeom prst="bentConnector3">
            <a:avLst/>
          </a:prstGeom>
          <a:noFill/>
          <a:ln w="25400" cap="flat">
            <a:solidFill>
              <a:srgbClr val="FFFFFF"/>
            </a:solidFill>
            <a:prstDash val="solid"/>
            <a:miter lim="400000"/>
            <a:tailEnd type="arrow"/>
          </a:ln>
          <a:effectLst/>
          <a:sp3d/>
        </p:spPr>
        <p:style>
          <a:lnRef idx="0">
            <a:scrgbClr r="0" g="0" b="0"/>
          </a:lnRef>
          <a:fillRef idx="0">
            <a:scrgbClr r="0" g="0" b="0"/>
          </a:fillRef>
          <a:effectRef idx="0">
            <a:scrgbClr r="0" g="0" b="0"/>
          </a:effectRef>
          <a:fontRef idx="none"/>
        </p:style>
      </p:cxnSp>
      <p:cxnSp>
        <p:nvCxnSpPr>
          <p:cNvPr id="16" name="肘形接點 15"/>
          <p:cNvCxnSpPr/>
          <p:nvPr/>
        </p:nvCxnSpPr>
        <p:spPr>
          <a:xfrm rot="5400000" flipH="1" flipV="1">
            <a:off x="4333658" y="4148626"/>
            <a:ext cx="2139028" cy="1223547"/>
          </a:xfrm>
          <a:prstGeom prst="bentConnector3">
            <a:avLst>
              <a:gd name="adj1" fmla="val 100204"/>
            </a:avLst>
          </a:prstGeom>
          <a:noFill/>
          <a:ln w="38100" cap="flat">
            <a:solidFill>
              <a:srgbClr val="FFFF00"/>
            </a:solidFill>
            <a:prstDash val="solid"/>
            <a:miter lim="400000"/>
            <a:tailEnd type="arrow"/>
          </a:ln>
          <a:effectLst/>
          <a:sp3d/>
        </p:spPr>
        <p:style>
          <a:lnRef idx="0">
            <a:scrgbClr r="0" g="0" b="0"/>
          </a:lnRef>
          <a:fillRef idx="0">
            <a:scrgbClr r="0" g="0" b="0"/>
          </a:fillRef>
          <a:effectRef idx="0">
            <a:scrgbClr r="0" g="0" b="0"/>
          </a:effectRef>
          <a:fontRef idx="none"/>
        </p:style>
      </p:cxnSp>
      <p:sp>
        <p:nvSpPr>
          <p:cNvPr id="28" name="圓角矩形 27"/>
          <p:cNvSpPr/>
          <p:nvPr/>
        </p:nvSpPr>
        <p:spPr>
          <a:xfrm>
            <a:off x="3923928" y="5943600"/>
            <a:ext cx="1872208" cy="914400"/>
          </a:xfrm>
          <a:prstGeom prst="round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TW" altLang="en-US" sz="26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32" name="文字方塊 31"/>
          <p:cNvSpPr txBox="1"/>
          <p:nvPr/>
        </p:nvSpPr>
        <p:spPr>
          <a:xfrm>
            <a:off x="2627785" y="5894143"/>
            <a:ext cx="4356188" cy="748923"/>
          </a:xfrm>
          <a:prstGeom prst="rect">
            <a:avLst/>
          </a:prstGeom>
          <a:noFill/>
          <a:ln w="38100" cap="flat">
            <a:solidFill>
              <a:srgbClr val="FFFF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kumimoji="0" lang="en-US" altLang="zh-TW" sz="1400" b="1" dirty="0">
                <a:solidFill>
                  <a:srgbClr val="FF3300"/>
                </a:solidFill>
                <a:latin typeface="微軟正黑體" panose="020B0604030504040204" pitchFamily="34" charset="-120"/>
                <a:ea typeface="微軟正黑體" panose="020B0604030504040204" pitchFamily="34" charset="-120"/>
                <a:cs typeface="Helvetica Light"/>
                <a:sym typeface="Helvetica Light"/>
              </a:rPr>
              <a:t>(1)</a:t>
            </a:r>
            <a:r>
              <a:rPr kumimoji="0" lang="zh-TW" altLang="en-US" sz="1400" b="1" dirty="0">
                <a:solidFill>
                  <a:srgbClr val="FF3300"/>
                </a:solidFill>
                <a:latin typeface="微軟正黑體" panose="020B0604030504040204" pitchFamily="34" charset="-120"/>
                <a:ea typeface="微軟正黑體" panose="020B0604030504040204" pitchFamily="34" charset="-120"/>
                <a:cs typeface="Helvetica Light"/>
                <a:sym typeface="Helvetica Light"/>
              </a:rPr>
              <a:t>若蓋統一發票專用章，須請廠商改開發票。</a:t>
            </a:r>
            <a:endParaRPr kumimoji="0" lang="en-US" altLang="zh-TW" sz="1400" b="1" dirty="0">
              <a:solidFill>
                <a:srgbClr val="FF3300"/>
              </a:solidFill>
              <a:latin typeface="微軟正黑體" panose="020B0604030504040204" pitchFamily="34" charset="-120"/>
              <a:ea typeface="微軟正黑體" panose="020B0604030504040204" pitchFamily="34" charset="-120"/>
              <a:cs typeface="Helvetica Light"/>
              <a:sym typeface="Helvetica Light"/>
            </a:endParaRPr>
          </a:p>
          <a:p>
            <a:pPr marL="0" marR="0" indent="0" defTabSz="584200" rtl="0" fontAlgn="auto" latinLnBrk="0" hangingPunct="0">
              <a:lnSpc>
                <a:spcPct val="100000"/>
              </a:lnSpc>
              <a:spcBef>
                <a:spcPts val="0"/>
              </a:spcBef>
              <a:spcAft>
                <a:spcPts val="0"/>
              </a:spcAft>
              <a:buClrTx/>
              <a:buSzTx/>
              <a:buFontTx/>
              <a:buNone/>
              <a:tabLst/>
            </a:pPr>
            <a:r>
              <a:rPr kumimoji="0" lang="en-US" altLang="zh-TW" sz="1400" b="1" i="0" u="none" strike="noStrike" cap="none" spc="0" normalizeH="0" baseline="0" dirty="0">
                <a:ln>
                  <a:noFill/>
                </a:ln>
                <a:solidFill>
                  <a:srgbClr val="FF3300"/>
                </a:solidFill>
                <a:effectLst/>
                <a:uFillTx/>
                <a:latin typeface="微軟正黑體" panose="020B0604030504040204" pitchFamily="34" charset="-120"/>
                <a:ea typeface="微軟正黑體" panose="020B0604030504040204" pitchFamily="34" charset="-120"/>
                <a:cs typeface="Helvetica Light"/>
                <a:sym typeface="Helvetica Light"/>
              </a:rPr>
              <a:t>(2)</a:t>
            </a:r>
            <a:r>
              <a:rPr kumimoji="0" lang="zh-TW" altLang="en-US" sz="1400" b="1" i="0" u="none" strike="noStrike" cap="none" spc="0" normalizeH="0" baseline="0" dirty="0">
                <a:ln>
                  <a:noFill/>
                </a:ln>
                <a:solidFill>
                  <a:srgbClr val="FF3300"/>
                </a:solidFill>
                <a:effectLst/>
                <a:uFillTx/>
                <a:latin typeface="微軟正黑體" panose="020B0604030504040204" pitchFamily="34" charset="-120"/>
                <a:ea typeface="微軟正黑體" panose="020B0604030504040204" pitchFamily="34" charset="-120"/>
                <a:cs typeface="Helvetica Light"/>
                <a:sym typeface="Helvetica Light"/>
              </a:rPr>
              <a:t>注意是否有統一編號。</a:t>
            </a:r>
            <a:r>
              <a:rPr kumimoji="0" lang="en-US" altLang="zh-TW" sz="1400" b="1" i="0" u="none" strike="noStrike" cap="none" spc="0" normalizeH="0" baseline="0" dirty="0">
                <a:ln>
                  <a:noFill/>
                </a:ln>
                <a:solidFill>
                  <a:srgbClr val="FF3300"/>
                </a:solidFill>
                <a:effectLst/>
                <a:uFillTx/>
                <a:latin typeface="微軟正黑體" panose="020B0604030504040204" pitchFamily="34" charset="-120"/>
                <a:ea typeface="微軟正黑體" panose="020B0604030504040204" pitchFamily="34" charset="-120"/>
                <a:cs typeface="Helvetica Light"/>
                <a:sym typeface="Helvetica Light"/>
              </a:rPr>
              <a:t>(</a:t>
            </a:r>
            <a:r>
              <a:rPr kumimoji="0" lang="zh-TW" altLang="en-US" sz="1400" b="1" i="0" u="none" strike="noStrike" cap="none" spc="0" normalizeH="0" baseline="0" dirty="0">
                <a:ln>
                  <a:noFill/>
                </a:ln>
                <a:solidFill>
                  <a:srgbClr val="FF3300"/>
                </a:solidFill>
                <a:effectLst/>
                <a:uFillTx/>
                <a:latin typeface="微軟正黑體" panose="020B0604030504040204" pitchFamily="34" charset="-120"/>
                <a:ea typeface="微軟正黑體" panose="020B0604030504040204" pitchFamily="34" charset="-120"/>
                <a:cs typeface="Helvetica Light"/>
                <a:sym typeface="Helvetica Light"/>
              </a:rPr>
              <a:t>可補寫在空白處，若無則不得報帳</a:t>
            </a:r>
            <a:r>
              <a:rPr kumimoji="0" lang="en-US" altLang="zh-TW" sz="1400" b="1" i="0" u="none" strike="noStrike" cap="none" spc="0" normalizeH="0" baseline="0" dirty="0">
                <a:ln>
                  <a:noFill/>
                </a:ln>
                <a:solidFill>
                  <a:srgbClr val="FF3300"/>
                </a:solidFill>
                <a:effectLst/>
                <a:uFillTx/>
                <a:latin typeface="微軟正黑體" panose="020B0604030504040204" pitchFamily="34" charset="-120"/>
                <a:ea typeface="微軟正黑體" panose="020B0604030504040204" pitchFamily="34" charset="-120"/>
                <a:cs typeface="Helvetica Light"/>
                <a:sym typeface="Helvetica Light"/>
              </a:rPr>
              <a:t>)</a:t>
            </a:r>
          </a:p>
        </p:txBody>
      </p:sp>
    </p:spTree>
    <p:extLst>
      <p:ext uri="{BB962C8B-B14F-4D97-AF65-F5344CB8AC3E}">
        <p14:creationId xmlns:p14="http://schemas.microsoft.com/office/powerpoint/2010/main" val="375234415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solidFill>
                  <a:srgbClr val="FFFF00"/>
                </a:solidFill>
              </a:rPr>
              <a:t>收據樣張</a:t>
            </a:r>
            <a:endParaRPr lang="zh-TW" altLang="en-US" dirty="0"/>
          </a:p>
        </p:txBody>
      </p:sp>
      <p:sp>
        <p:nvSpPr>
          <p:cNvPr id="3" name="投影片編號版面配置區 2"/>
          <p:cNvSpPr>
            <a:spLocks noGrp="1"/>
          </p:cNvSpPr>
          <p:nvPr>
            <p:ph type="sldNum" sz="quarter" idx="10"/>
          </p:nvPr>
        </p:nvSpPr>
        <p:spPr/>
        <p:txBody>
          <a:bodyPr/>
          <a:lstStyle/>
          <a:p>
            <a:pPr marL="0" marR="0" lvl="0" indent="0" algn="l" defTabSz="880139" rtl="0" eaLnBrk="1" fontAlgn="auto" latinLnBrk="0" hangingPunct="1">
              <a:lnSpc>
                <a:spcPct val="100000"/>
              </a:lnSpc>
              <a:spcBef>
                <a:spcPts val="0"/>
              </a:spcBef>
              <a:spcAft>
                <a:spcPts val="0"/>
              </a:spcAft>
              <a:buClrTx/>
              <a:buSzTx/>
              <a:buFontTx/>
              <a:buNone/>
              <a:tabLst/>
              <a:defRPr/>
            </a:pPr>
            <a:fld id="{576500F3-0FA0-4E57-BBF0-E04E1CF73866}" type="slidenum">
              <a:rPr kumimoji="0" lang="zh-TW" altLang="en-US" sz="3600" b="1" i="0" u="none" strike="noStrike" kern="1200" cap="none" spc="0" normalizeH="0" baseline="0" noProof="0" smtClean="0">
                <a:ln>
                  <a:noFill/>
                </a:ln>
                <a:solidFill>
                  <a:srgbClr val="FFFFFF"/>
                </a:solidFill>
                <a:effectLst/>
                <a:uLnTx/>
                <a:uFillTx/>
                <a:latin typeface="微軟正黑體" panose="020B0604030504040204" pitchFamily="34" charset="-120"/>
                <a:ea typeface="微軟正黑體" panose="020B0604030504040204" pitchFamily="34" charset="-120"/>
                <a:sym typeface="Gill Sans"/>
              </a:rPr>
              <a:pPr marL="0" marR="0" lvl="0" indent="0" algn="l" defTabSz="880139" rtl="0" eaLnBrk="1" fontAlgn="auto" latinLnBrk="0" hangingPunct="1">
                <a:lnSpc>
                  <a:spcPct val="100000"/>
                </a:lnSpc>
                <a:spcBef>
                  <a:spcPts val="0"/>
                </a:spcBef>
                <a:spcAft>
                  <a:spcPts val="0"/>
                </a:spcAft>
                <a:buClrTx/>
                <a:buSzTx/>
                <a:buFontTx/>
                <a:buNone/>
                <a:tabLst/>
                <a:defRPr/>
              </a:pPr>
              <a:t>13</a:t>
            </a:fld>
            <a:endParaRPr kumimoji="0" lang="zh-TW" altLang="en-US" sz="3600" b="1" i="0" u="none" strike="noStrike" kern="1200" cap="none" spc="0" normalizeH="0" baseline="0" noProof="0" dirty="0">
              <a:ln>
                <a:noFill/>
              </a:ln>
              <a:solidFill>
                <a:srgbClr val="FFFFFF"/>
              </a:solidFill>
              <a:effectLst/>
              <a:uLnTx/>
              <a:uFillTx/>
              <a:latin typeface="微軟正黑體" panose="020B0604030504040204" pitchFamily="34" charset="-120"/>
              <a:ea typeface="微軟正黑體" panose="020B0604030504040204" pitchFamily="34" charset="-120"/>
              <a:sym typeface="Gill Sans"/>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951" y="1130018"/>
            <a:ext cx="8595122"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矩形 4"/>
          <p:cNvSpPr/>
          <p:nvPr/>
        </p:nvSpPr>
        <p:spPr>
          <a:xfrm>
            <a:off x="6084168" y="3933056"/>
            <a:ext cx="1989067" cy="576064"/>
          </a:xfrm>
          <a:prstGeom prst="rect">
            <a:avLst/>
          </a:prstGeom>
          <a:noFill/>
          <a:ln w="38100" cap="flat">
            <a:solidFill>
              <a:srgbClr val="0000CC"/>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TW" altLang="en-US" sz="26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Tree>
    <p:extLst>
      <p:ext uri="{BB962C8B-B14F-4D97-AF65-F5344CB8AC3E}">
        <p14:creationId xmlns:p14="http://schemas.microsoft.com/office/powerpoint/2010/main" val="349643315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000" dirty="0">
                <a:solidFill>
                  <a:srgbClr val="FFFF00"/>
                </a:solidFill>
              </a:rPr>
              <a:t>收銀機發票、電子發票樣張</a:t>
            </a:r>
            <a:endParaRPr lang="zh-TW" altLang="en-US" sz="4000" dirty="0"/>
          </a:p>
        </p:txBody>
      </p:sp>
      <p:sp>
        <p:nvSpPr>
          <p:cNvPr id="3" name="投影片編號版面配置區 2"/>
          <p:cNvSpPr>
            <a:spLocks noGrp="1"/>
          </p:cNvSpPr>
          <p:nvPr>
            <p:ph type="sldNum" sz="quarter" idx="10"/>
          </p:nvPr>
        </p:nvSpPr>
        <p:spPr/>
        <p:txBody>
          <a:bodyPr/>
          <a:lstStyle/>
          <a:p>
            <a:pPr marL="0" marR="0" lvl="0" indent="0" algn="l" defTabSz="880139" rtl="0" eaLnBrk="1" fontAlgn="auto" latinLnBrk="0" hangingPunct="1">
              <a:lnSpc>
                <a:spcPct val="100000"/>
              </a:lnSpc>
              <a:spcBef>
                <a:spcPts val="0"/>
              </a:spcBef>
              <a:spcAft>
                <a:spcPts val="0"/>
              </a:spcAft>
              <a:buClrTx/>
              <a:buSzTx/>
              <a:buFontTx/>
              <a:buNone/>
              <a:tabLst/>
              <a:defRPr/>
            </a:pPr>
            <a:fld id="{576500F3-0FA0-4E57-BBF0-E04E1CF73866}" type="slidenum">
              <a:rPr kumimoji="0" lang="zh-TW" altLang="en-US" sz="3600" b="1" i="0" u="none" strike="noStrike" kern="1200" cap="none" spc="0" normalizeH="0" baseline="0" noProof="0" smtClean="0">
                <a:ln>
                  <a:noFill/>
                </a:ln>
                <a:solidFill>
                  <a:srgbClr val="FFFFFF"/>
                </a:solidFill>
                <a:effectLst/>
                <a:uLnTx/>
                <a:uFillTx/>
                <a:latin typeface="微軟正黑體" panose="020B0604030504040204" pitchFamily="34" charset="-120"/>
                <a:ea typeface="微軟正黑體" panose="020B0604030504040204" pitchFamily="34" charset="-120"/>
                <a:sym typeface="Gill Sans"/>
              </a:rPr>
              <a:pPr marL="0" marR="0" lvl="0" indent="0" algn="l" defTabSz="880139" rtl="0" eaLnBrk="1" fontAlgn="auto" latinLnBrk="0" hangingPunct="1">
                <a:lnSpc>
                  <a:spcPct val="100000"/>
                </a:lnSpc>
                <a:spcBef>
                  <a:spcPts val="0"/>
                </a:spcBef>
                <a:spcAft>
                  <a:spcPts val="0"/>
                </a:spcAft>
                <a:buClrTx/>
                <a:buSzTx/>
                <a:buFontTx/>
                <a:buNone/>
                <a:tabLst/>
                <a:defRPr/>
              </a:pPr>
              <a:t>14</a:t>
            </a:fld>
            <a:endParaRPr kumimoji="0" lang="zh-TW" altLang="en-US" sz="3600" b="1" i="0" u="none" strike="noStrike" kern="1200" cap="none" spc="0" normalizeH="0" baseline="0" noProof="0" dirty="0">
              <a:ln>
                <a:noFill/>
              </a:ln>
              <a:solidFill>
                <a:srgbClr val="FFFFFF"/>
              </a:solidFill>
              <a:effectLst/>
              <a:uLnTx/>
              <a:uFillTx/>
              <a:latin typeface="微軟正黑體" panose="020B0604030504040204" pitchFamily="34" charset="-120"/>
              <a:ea typeface="微軟正黑體" panose="020B0604030504040204" pitchFamily="34" charset="-120"/>
              <a:sym typeface="Gill Sans"/>
            </a:endParaRPr>
          </a:p>
        </p:txBody>
      </p:sp>
      <p:pic>
        <p:nvPicPr>
          <p:cNvPr id="4" name="圖片 3"/>
          <p:cNvPicPr>
            <a:picLocks noChangeAspect="1"/>
          </p:cNvPicPr>
          <p:nvPr/>
        </p:nvPicPr>
        <p:blipFill>
          <a:blip r:embed="rId2"/>
          <a:stretch>
            <a:fillRect/>
          </a:stretch>
        </p:blipFill>
        <p:spPr>
          <a:xfrm>
            <a:off x="1619672" y="996941"/>
            <a:ext cx="1788750" cy="5456395"/>
          </a:xfrm>
          <a:prstGeom prst="rect">
            <a:avLst/>
          </a:prstGeom>
        </p:spPr>
      </p:pic>
      <p:pic>
        <p:nvPicPr>
          <p:cNvPr id="6" name="圖片 5"/>
          <p:cNvPicPr>
            <a:picLocks noChangeAspect="1"/>
          </p:cNvPicPr>
          <p:nvPr/>
        </p:nvPicPr>
        <p:blipFill>
          <a:blip r:embed="rId3"/>
          <a:stretch>
            <a:fillRect/>
          </a:stretch>
        </p:blipFill>
        <p:spPr>
          <a:xfrm>
            <a:off x="4613541" y="996940"/>
            <a:ext cx="1967625" cy="5456395"/>
          </a:xfrm>
          <a:prstGeom prst="rect">
            <a:avLst/>
          </a:prstGeom>
        </p:spPr>
      </p:pic>
      <p:pic>
        <p:nvPicPr>
          <p:cNvPr id="9" name="圖片 8"/>
          <p:cNvPicPr>
            <a:picLocks noChangeAspect="1"/>
          </p:cNvPicPr>
          <p:nvPr/>
        </p:nvPicPr>
        <p:blipFill>
          <a:blip r:embed="rId4"/>
          <a:stretch>
            <a:fillRect/>
          </a:stretch>
        </p:blipFill>
        <p:spPr>
          <a:xfrm>
            <a:off x="1846801" y="2884030"/>
            <a:ext cx="924999" cy="184930"/>
          </a:xfrm>
          <a:prstGeom prst="rect">
            <a:avLst/>
          </a:prstGeom>
        </p:spPr>
      </p:pic>
      <p:pic>
        <p:nvPicPr>
          <p:cNvPr id="11" name="圖片 10"/>
          <p:cNvPicPr>
            <a:picLocks noChangeAspect="1"/>
          </p:cNvPicPr>
          <p:nvPr/>
        </p:nvPicPr>
        <p:blipFill>
          <a:blip r:embed="rId4"/>
          <a:stretch>
            <a:fillRect/>
          </a:stretch>
        </p:blipFill>
        <p:spPr>
          <a:xfrm>
            <a:off x="5447410" y="2276872"/>
            <a:ext cx="792088" cy="144016"/>
          </a:xfrm>
          <a:prstGeom prst="rect">
            <a:avLst/>
          </a:prstGeom>
          <a:ln w="38100">
            <a:solidFill>
              <a:schemeClr val="tx1"/>
            </a:solidFill>
          </a:ln>
        </p:spPr>
      </p:pic>
      <p:sp>
        <p:nvSpPr>
          <p:cNvPr id="8" name="文字方塊 7"/>
          <p:cNvSpPr txBox="1"/>
          <p:nvPr/>
        </p:nvSpPr>
        <p:spPr>
          <a:xfrm>
            <a:off x="6510097" y="1663425"/>
            <a:ext cx="2474976" cy="1880002"/>
          </a:xfrm>
          <a:prstGeom prst="rect">
            <a:avLst/>
          </a:prstGeom>
          <a:solidFill>
            <a:schemeClr val="accent2">
              <a:lumMod val="20000"/>
              <a:lumOff val="80000"/>
            </a:schemeClr>
          </a:solidFill>
          <a:ln w="28575"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kumimoji="0" lang="en-US" altLang="zh-TW" sz="1200" b="0" i="0" u="none" strike="noStrike" cap="none" spc="0" normalizeH="0" baseline="0" dirty="0">
                <a:ln>
                  <a:noFill/>
                </a:ln>
                <a:solidFill>
                  <a:schemeClr val="bg2">
                    <a:lumMod val="50000"/>
                  </a:schemeClr>
                </a:solidFill>
                <a:effectLst/>
                <a:uFillTx/>
                <a:latin typeface="微軟正黑體" panose="020B0604030504040204" pitchFamily="34" charset="-120"/>
                <a:ea typeface="微軟正黑體" panose="020B0604030504040204" pitchFamily="34" charset="-120"/>
                <a:cs typeface="Helvetica Light"/>
                <a:sym typeface="Helvetica Light"/>
              </a:rPr>
              <a:t>(1)</a:t>
            </a:r>
            <a:r>
              <a:rPr kumimoji="0" lang="zh-TW" altLang="en-US" sz="1200" b="0" i="0" u="none" strike="noStrike" cap="none" spc="0" normalizeH="0" baseline="0" dirty="0">
                <a:ln>
                  <a:noFill/>
                </a:ln>
                <a:solidFill>
                  <a:schemeClr val="bg2">
                    <a:lumMod val="50000"/>
                  </a:schemeClr>
                </a:solidFill>
                <a:effectLst/>
                <a:uFillTx/>
                <a:latin typeface="微軟正黑體" panose="020B0604030504040204" pitchFamily="34" charset="-120"/>
                <a:ea typeface="微軟正黑體" panose="020B0604030504040204" pitchFamily="34" charset="-120"/>
                <a:cs typeface="Helvetica Light"/>
                <a:sym typeface="Helvetica Light"/>
              </a:rPr>
              <a:t>收銀機發票未打統編，可補寫加蓋發票章；電子發票只能作廢重開。</a:t>
            </a:r>
            <a:endParaRPr kumimoji="0" lang="en-US" altLang="zh-TW" sz="1200" b="0" i="0" u="none" strike="noStrike" cap="none" spc="0" normalizeH="0" baseline="0" dirty="0">
              <a:ln>
                <a:noFill/>
              </a:ln>
              <a:solidFill>
                <a:schemeClr val="bg2">
                  <a:lumMod val="50000"/>
                </a:schemeClr>
              </a:solidFill>
              <a:effectLst/>
              <a:uFillTx/>
              <a:latin typeface="微軟正黑體" panose="020B0604030504040204" pitchFamily="34" charset="-120"/>
              <a:ea typeface="微軟正黑體" panose="020B0604030504040204" pitchFamily="34" charset="-120"/>
              <a:cs typeface="Helvetica Light"/>
              <a:sym typeface="Helvetica Light"/>
            </a:endParaRPr>
          </a:p>
          <a:p>
            <a:pPr marL="0" marR="0" indent="0" defTabSz="584200" rtl="0" fontAlgn="auto" latinLnBrk="0" hangingPunct="0">
              <a:lnSpc>
                <a:spcPct val="100000"/>
              </a:lnSpc>
              <a:spcBef>
                <a:spcPts val="300"/>
              </a:spcBef>
              <a:spcAft>
                <a:spcPts val="0"/>
              </a:spcAft>
              <a:buClrTx/>
              <a:buSzTx/>
              <a:buFontTx/>
              <a:buNone/>
              <a:tabLst/>
            </a:pPr>
            <a:r>
              <a:rPr kumimoji="0" lang="en-US" altLang="zh-TW" sz="1200" dirty="0">
                <a:solidFill>
                  <a:schemeClr val="bg2">
                    <a:lumMod val="50000"/>
                  </a:schemeClr>
                </a:solidFill>
                <a:latin typeface="微軟正黑體" panose="020B0604030504040204" pitchFamily="34" charset="-120"/>
                <a:ea typeface="微軟正黑體" panose="020B0604030504040204" pitchFamily="34" charset="-120"/>
                <a:cs typeface="Helvetica Light"/>
                <a:sym typeface="Helvetica Light"/>
              </a:rPr>
              <a:t>(2)</a:t>
            </a:r>
            <a:r>
              <a:rPr kumimoji="0" lang="zh-TW" altLang="en-US" sz="1200" dirty="0">
                <a:solidFill>
                  <a:schemeClr val="bg2">
                    <a:lumMod val="50000"/>
                  </a:schemeClr>
                </a:solidFill>
                <a:latin typeface="微軟正黑體" panose="020B0604030504040204" pitchFamily="34" charset="-120"/>
                <a:ea typeface="微軟正黑體" panose="020B0604030504040204" pitchFamily="34" charset="-120"/>
                <a:cs typeface="Helvetica Light"/>
                <a:sym typeface="Helvetica Light"/>
              </a:rPr>
              <a:t>電子發票證明聯依規定得由營業人提供或機關自行下載列印。</a:t>
            </a:r>
            <a:endParaRPr kumimoji="0" lang="en-US" altLang="zh-TW" sz="1200" dirty="0">
              <a:solidFill>
                <a:schemeClr val="bg2">
                  <a:lumMod val="50000"/>
                </a:schemeClr>
              </a:solidFill>
              <a:latin typeface="微軟正黑體" panose="020B0604030504040204" pitchFamily="34" charset="-120"/>
              <a:ea typeface="微軟正黑體" panose="020B0604030504040204" pitchFamily="34" charset="-120"/>
              <a:cs typeface="Helvetica Light"/>
              <a:sym typeface="Helvetica Light"/>
            </a:endParaRPr>
          </a:p>
          <a:p>
            <a:pPr marL="0" marR="0" indent="0" defTabSz="584200" rtl="0" fontAlgn="auto" latinLnBrk="0" hangingPunct="0">
              <a:lnSpc>
                <a:spcPct val="100000"/>
              </a:lnSpc>
              <a:spcBef>
                <a:spcPts val="300"/>
              </a:spcBef>
              <a:spcAft>
                <a:spcPts val="0"/>
              </a:spcAft>
              <a:buClrTx/>
              <a:buSzTx/>
              <a:buFontTx/>
              <a:buNone/>
              <a:tabLst/>
            </a:pPr>
            <a:r>
              <a:rPr kumimoji="0" lang="en-US" altLang="zh-TW" sz="1200" b="0" i="0" u="none" strike="noStrike" cap="none" spc="0" normalizeH="0" baseline="0" dirty="0">
                <a:ln>
                  <a:noFill/>
                </a:ln>
                <a:solidFill>
                  <a:schemeClr val="bg2">
                    <a:lumMod val="50000"/>
                  </a:schemeClr>
                </a:solidFill>
                <a:effectLst/>
                <a:uFillTx/>
                <a:latin typeface="微軟正黑體" panose="020B0604030504040204" pitchFamily="34" charset="-120"/>
                <a:ea typeface="微軟正黑體" panose="020B0604030504040204" pitchFamily="34" charset="-120"/>
                <a:cs typeface="Helvetica Light"/>
                <a:sym typeface="Helvetica Light"/>
              </a:rPr>
              <a:t>(3)</a:t>
            </a:r>
            <a:r>
              <a:rPr kumimoji="0" lang="zh-TW" altLang="en-US" sz="1200" b="0" i="0" u="none" strike="noStrike" cap="none" spc="0" normalizeH="0" baseline="0" dirty="0">
                <a:ln>
                  <a:noFill/>
                </a:ln>
                <a:solidFill>
                  <a:schemeClr val="bg2">
                    <a:lumMod val="50000"/>
                  </a:schemeClr>
                </a:solidFill>
                <a:effectLst/>
                <a:uFillTx/>
                <a:latin typeface="微軟正黑體" panose="020B0604030504040204" pitchFamily="34" charset="-120"/>
                <a:ea typeface="微軟正黑體" panose="020B0604030504040204" pitchFamily="34" charset="-120"/>
                <a:cs typeface="Helvetica Light"/>
                <a:sym typeface="Helvetica Light"/>
              </a:rPr>
              <a:t>電子發票若列印模糊，請影印連同正本一併請款。</a:t>
            </a:r>
            <a:endParaRPr kumimoji="0" lang="en-US" altLang="zh-TW" sz="1200" b="0" i="0" u="none" strike="noStrike" cap="none" spc="0" normalizeH="0" baseline="0" dirty="0">
              <a:ln>
                <a:noFill/>
              </a:ln>
              <a:solidFill>
                <a:schemeClr val="bg2">
                  <a:lumMod val="50000"/>
                </a:schemeClr>
              </a:solidFill>
              <a:effectLst/>
              <a:uFillTx/>
              <a:latin typeface="微軟正黑體" panose="020B0604030504040204" pitchFamily="34" charset="-120"/>
              <a:ea typeface="微軟正黑體" panose="020B0604030504040204" pitchFamily="34" charset="-120"/>
              <a:cs typeface="Helvetica Light"/>
              <a:sym typeface="Helvetica Light"/>
            </a:endParaRPr>
          </a:p>
          <a:p>
            <a:pPr marL="0" marR="0" indent="0" defTabSz="584200" rtl="0" fontAlgn="auto" latinLnBrk="0" hangingPunct="0">
              <a:lnSpc>
                <a:spcPct val="100000"/>
              </a:lnSpc>
              <a:spcBef>
                <a:spcPts val="300"/>
              </a:spcBef>
              <a:spcAft>
                <a:spcPts val="0"/>
              </a:spcAft>
              <a:buClrTx/>
              <a:buSzTx/>
              <a:buFontTx/>
              <a:buNone/>
              <a:tabLst/>
            </a:pPr>
            <a:r>
              <a:rPr kumimoji="0" lang="en-US" altLang="zh-TW" sz="1200" dirty="0">
                <a:solidFill>
                  <a:schemeClr val="bg2">
                    <a:lumMod val="50000"/>
                  </a:schemeClr>
                </a:solidFill>
                <a:latin typeface="微軟正黑體" panose="020B0604030504040204" pitchFamily="34" charset="-120"/>
                <a:ea typeface="微軟正黑體" panose="020B0604030504040204" pitchFamily="34" charset="-120"/>
                <a:cs typeface="Helvetica Light"/>
                <a:sym typeface="Helvetica Light"/>
              </a:rPr>
              <a:t>(4)</a:t>
            </a:r>
            <a:r>
              <a:rPr kumimoji="0" lang="zh-TW" altLang="en-US" sz="1200" dirty="0">
                <a:solidFill>
                  <a:schemeClr val="bg2">
                    <a:lumMod val="50000"/>
                  </a:schemeClr>
                </a:solidFill>
                <a:latin typeface="微軟正黑體" panose="020B0604030504040204" pitchFamily="34" charset="-120"/>
                <a:ea typeface="微軟正黑體" panose="020B0604030504040204" pitchFamily="34" charset="-120"/>
                <a:cs typeface="Helvetica Light"/>
                <a:sym typeface="Helvetica Light"/>
              </a:rPr>
              <a:t>電子發票請務必連同下方交易明細一併請款，勿自行裁切掉明細。</a:t>
            </a:r>
            <a:endParaRPr kumimoji="0" lang="en-US" altLang="zh-TW" sz="1200" b="0" i="0" u="none" strike="noStrike" cap="none" spc="0" normalizeH="0" baseline="0" dirty="0">
              <a:ln>
                <a:noFill/>
              </a:ln>
              <a:solidFill>
                <a:schemeClr val="bg2">
                  <a:lumMod val="50000"/>
                </a:schemeClr>
              </a:solidFill>
              <a:effectLst/>
              <a:uFillTx/>
              <a:latin typeface="微軟正黑體" panose="020B0604030504040204" pitchFamily="34" charset="-120"/>
              <a:ea typeface="微軟正黑體" panose="020B0604030504040204" pitchFamily="34" charset="-120"/>
              <a:cs typeface="Helvetica Light"/>
              <a:sym typeface="Helvetica Light"/>
            </a:endParaRPr>
          </a:p>
        </p:txBody>
      </p:sp>
      <p:pic>
        <p:nvPicPr>
          <p:cNvPr id="13" name="圖片 12"/>
          <p:cNvPicPr>
            <a:picLocks noChangeAspect="1"/>
          </p:cNvPicPr>
          <p:nvPr/>
        </p:nvPicPr>
        <p:blipFill>
          <a:blip r:embed="rId4"/>
          <a:stretch>
            <a:fillRect/>
          </a:stretch>
        </p:blipFill>
        <p:spPr>
          <a:xfrm>
            <a:off x="5051366" y="3171083"/>
            <a:ext cx="792088" cy="196772"/>
          </a:xfrm>
          <a:prstGeom prst="rect">
            <a:avLst/>
          </a:prstGeom>
          <a:ln w="38100">
            <a:solidFill>
              <a:schemeClr val="tx1"/>
            </a:solidFill>
          </a:ln>
        </p:spPr>
      </p:pic>
    </p:spTree>
    <p:extLst>
      <p:ext uri="{BB962C8B-B14F-4D97-AF65-F5344CB8AC3E}">
        <p14:creationId xmlns:p14="http://schemas.microsoft.com/office/powerpoint/2010/main" val="427840511"/>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標題 1"/>
          <p:cNvSpPr>
            <a:spLocks noGrp="1"/>
          </p:cNvSpPr>
          <p:nvPr>
            <p:ph type="title"/>
          </p:nvPr>
        </p:nvSpPr>
        <p:spPr>
          <a:xfrm>
            <a:off x="0" y="24799"/>
            <a:ext cx="9144000" cy="883921"/>
          </a:xfrm>
        </p:spPr>
        <p:txBody>
          <a:bodyPr/>
          <a:lstStyle/>
          <a:p>
            <a:pPr eaLnBrk="1" hangingPunct="1"/>
            <a:r>
              <a:rPr lang="zh-TW" altLang="en-US" dirty="0">
                <a:solidFill>
                  <a:srgbClr val="FFFF00"/>
                </a:solidFill>
              </a:rPr>
              <a:t>校內經費追加與流用</a:t>
            </a:r>
          </a:p>
        </p:txBody>
      </p:sp>
      <p:sp>
        <p:nvSpPr>
          <p:cNvPr id="7" name="投影片編號版面配置區 6"/>
          <p:cNvSpPr>
            <a:spLocks noGrp="1"/>
          </p:cNvSpPr>
          <p:nvPr>
            <p:ph type="sldNum" sz="quarter" idx="10"/>
          </p:nvPr>
        </p:nvSpPr>
        <p:spPr/>
        <p:txBody>
          <a:bodyPr/>
          <a:lstStyle/>
          <a:p>
            <a:pPr>
              <a:defRPr/>
            </a:pPr>
            <a:fld id="{0AB9870A-096B-4BDE-AA25-DF201EA42355}" type="slidenum">
              <a:rPr lang="en-US" altLang="zh-TW" smtClean="0"/>
              <a:pPr>
                <a:defRPr/>
              </a:pPr>
              <a:t>15</a:t>
            </a:fld>
            <a:endParaRPr lang="en-US" altLang="zh-TW" dirty="0"/>
          </a:p>
        </p:txBody>
      </p:sp>
      <p:sp>
        <p:nvSpPr>
          <p:cNvPr id="16387" name="內容版面配置區 2"/>
          <p:cNvSpPr>
            <a:spLocks noGrp="1"/>
          </p:cNvSpPr>
          <p:nvPr>
            <p:ph idx="4294967295"/>
          </p:nvPr>
        </p:nvSpPr>
        <p:spPr bwMode="auto">
          <a:xfrm>
            <a:off x="11476" y="1037740"/>
            <a:ext cx="8733553" cy="54006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a:buSzPct val="75000"/>
              <a:buFont typeface="Wingdings" panose="05000000000000000000" pitchFamily="2" charset="2"/>
              <a:buChar char="l"/>
            </a:pPr>
            <a:r>
              <a:rPr lang="zh-TW" altLang="en-US" sz="2400" dirty="0"/>
              <a:t>經費別</a:t>
            </a:r>
            <a:r>
              <a:rPr lang="en-US" altLang="zh-TW" sz="2400" dirty="0"/>
              <a:t>-</a:t>
            </a:r>
            <a:r>
              <a:rPr lang="zh-TW" altLang="en-US" sz="2400" b="1" dirty="0">
                <a:solidFill>
                  <a:srgbClr val="0066FF"/>
                </a:solidFill>
              </a:rPr>
              <a:t>資本門</a:t>
            </a:r>
            <a:r>
              <a:rPr lang="zh-TW" altLang="en-US" sz="2400" b="1" dirty="0">
                <a:solidFill>
                  <a:srgbClr val="0066FF"/>
                </a:solidFill>
                <a:latin typeface="新細明體" charset="-120"/>
                <a:ea typeface="新細明體" charset="-120"/>
              </a:rPr>
              <a:t>、</a:t>
            </a:r>
            <a:r>
              <a:rPr lang="zh-TW" altLang="en-US" sz="2400" b="1" dirty="0">
                <a:solidFill>
                  <a:srgbClr val="0066FF"/>
                </a:solidFill>
              </a:rPr>
              <a:t>經常門</a:t>
            </a:r>
            <a:r>
              <a:rPr lang="zh-TW" altLang="zh-TW" sz="2400" dirty="0"/>
              <a:t>。</a:t>
            </a:r>
            <a:endParaRPr lang="en-US" altLang="zh-TW" sz="2400" dirty="0"/>
          </a:p>
          <a:p>
            <a:pPr lvl="1">
              <a:buSzPct val="75000"/>
              <a:buFont typeface="Wingdings" panose="05000000000000000000" pitchFamily="2" charset="2"/>
              <a:buChar char="l"/>
            </a:pPr>
            <a:r>
              <a:rPr lang="zh-TW" altLang="en-US" sz="2400" dirty="0"/>
              <a:t>追加經費</a:t>
            </a:r>
            <a:r>
              <a:rPr lang="en-US" altLang="zh-TW" sz="2400" dirty="0"/>
              <a:t>-</a:t>
            </a:r>
            <a:r>
              <a:rPr lang="zh-TW" altLang="en-US" sz="2400" dirty="0"/>
              <a:t>簽呈敘明需求原因及經費來源，奉核後執行</a:t>
            </a:r>
            <a:r>
              <a:rPr lang="zh-TW" altLang="zh-TW" sz="2400" dirty="0">
                <a:solidFill>
                  <a:srgbClr val="000000"/>
                </a:solidFill>
              </a:rPr>
              <a:t>。</a:t>
            </a:r>
            <a:endParaRPr lang="en-US" altLang="zh-TW" sz="2400" dirty="0">
              <a:solidFill>
                <a:srgbClr val="000000"/>
              </a:solidFill>
            </a:endParaRPr>
          </a:p>
          <a:p>
            <a:pPr lvl="1">
              <a:buSzPct val="75000"/>
              <a:buFont typeface="Wingdings" panose="05000000000000000000" pitchFamily="2" charset="2"/>
              <a:buChar char="l"/>
            </a:pPr>
            <a:r>
              <a:rPr lang="zh-TW" altLang="en-US" sz="2400" dirty="0"/>
              <a:t>經常門經費流用至資本門</a:t>
            </a:r>
            <a:r>
              <a:rPr lang="en-US" altLang="zh-TW" sz="2400" dirty="0"/>
              <a:t>-</a:t>
            </a:r>
            <a:r>
              <a:rPr lang="zh-TW" altLang="en-US" sz="2400" dirty="0"/>
              <a:t>先以</a:t>
            </a:r>
            <a:r>
              <a:rPr lang="zh-TW" altLang="en-US" sz="2400" b="1" dirty="0">
                <a:solidFill>
                  <a:srgbClr val="0066FF"/>
                </a:solidFill>
              </a:rPr>
              <a:t>簽呈</a:t>
            </a:r>
            <a:r>
              <a:rPr lang="zh-TW" altLang="en-US" sz="2400" dirty="0"/>
              <a:t>說明需求，奉核後會計室調撥經費</a:t>
            </a:r>
            <a:r>
              <a:rPr lang="zh-TW" altLang="zh-TW" sz="2400" dirty="0">
                <a:solidFill>
                  <a:srgbClr val="000000"/>
                </a:solidFill>
              </a:rPr>
              <a:t>。</a:t>
            </a:r>
            <a:endParaRPr lang="en-US" altLang="zh-TW" sz="2400" dirty="0">
              <a:solidFill>
                <a:srgbClr val="000000"/>
              </a:solidFill>
            </a:endParaRPr>
          </a:p>
          <a:p>
            <a:pPr lvl="1">
              <a:buSzPct val="75000"/>
              <a:buFont typeface="Wingdings" panose="05000000000000000000" pitchFamily="2" charset="2"/>
              <a:buChar char="l"/>
            </a:pPr>
            <a:r>
              <a:rPr lang="zh-TW" altLang="en-US" sz="2400" dirty="0"/>
              <a:t>經常門業務費流用</a:t>
            </a:r>
            <a:r>
              <a:rPr lang="en-US" altLang="zh-TW" sz="2400" dirty="0"/>
              <a:t>-</a:t>
            </a:r>
            <a:r>
              <a:rPr lang="zh-TW" altLang="en-US" sz="2400" dirty="0"/>
              <a:t>差旅費</a:t>
            </a:r>
            <a:r>
              <a:rPr lang="zh-TW" altLang="en-US" sz="2400" dirty="0">
                <a:latin typeface="新細明體" charset="-120"/>
                <a:ea typeface="新細明體" charset="-120"/>
              </a:rPr>
              <a:t>、</a:t>
            </a:r>
            <a:r>
              <a:rPr lang="zh-TW" altLang="en-US" sz="2400" dirty="0"/>
              <a:t>文具耗材等費用間流用</a:t>
            </a:r>
            <a:r>
              <a:rPr lang="zh-TW" altLang="en-US" sz="2400" b="1" dirty="0">
                <a:solidFill>
                  <a:srgbClr val="0066FF"/>
                </a:solidFill>
              </a:rPr>
              <a:t>不須</a:t>
            </a:r>
            <a:r>
              <a:rPr lang="zh-TW" altLang="en-US" sz="2400" dirty="0"/>
              <a:t>辦理流用申請</a:t>
            </a:r>
            <a:r>
              <a:rPr lang="zh-TW" altLang="zh-TW" sz="2400" dirty="0"/>
              <a:t>。</a:t>
            </a:r>
            <a:endParaRPr lang="en-US" altLang="zh-TW" sz="2400" dirty="0"/>
          </a:p>
          <a:p>
            <a:pPr lvl="1">
              <a:buSzPct val="75000"/>
              <a:buFont typeface="Wingdings" panose="05000000000000000000" pitchFamily="2" charset="2"/>
              <a:buChar char="l"/>
            </a:pPr>
            <a:r>
              <a:rPr lang="zh-TW" altLang="en-US" sz="2400" dirty="0"/>
              <a:t>經常門經費</a:t>
            </a:r>
            <a:r>
              <a:rPr lang="en-US" altLang="zh-TW" sz="2400" dirty="0"/>
              <a:t>-</a:t>
            </a:r>
            <a:r>
              <a:rPr lang="zh-TW" altLang="en-US" sz="2400" b="1" dirty="0">
                <a:solidFill>
                  <a:srgbClr val="0066FF"/>
                </a:solidFill>
              </a:rPr>
              <a:t>屬管控科目</a:t>
            </a:r>
            <a:r>
              <a:rPr lang="zh-TW" altLang="en-US" sz="2400" dirty="0"/>
              <a:t>例如</a:t>
            </a:r>
            <a:r>
              <a:rPr lang="en-US" altLang="zh-TW" sz="2400" dirty="0"/>
              <a:t>:</a:t>
            </a:r>
            <a:r>
              <a:rPr lang="zh-TW" altLang="en-US" sz="2400" dirty="0"/>
              <a:t>招生經費、學生活動費、國際交流合作費等，不可與其他經費相互流用，須上校務資訊系統</a:t>
            </a:r>
            <a:r>
              <a:rPr lang="zh-TW" altLang="en-US" sz="2400" dirty="0">
                <a:solidFill>
                  <a:srgbClr val="000000"/>
                </a:solidFill>
              </a:rPr>
              <a:t>填寫經費變更流用申請，核准後會計室辦理經費調撥後執行之</a:t>
            </a:r>
            <a:r>
              <a:rPr lang="zh-TW" altLang="zh-TW" sz="2400" dirty="0"/>
              <a:t>。</a:t>
            </a:r>
            <a:endParaRPr lang="en-US" altLang="zh-TW" sz="2400" dirty="0"/>
          </a:p>
          <a:p>
            <a:pPr lvl="1">
              <a:buSzPct val="75000"/>
              <a:buFont typeface="Wingdings" panose="05000000000000000000" pitchFamily="2" charset="2"/>
              <a:buChar char="l"/>
            </a:pPr>
            <a:r>
              <a:rPr lang="zh-TW" altLang="en-US" sz="2400" b="1" dirty="0">
                <a:solidFill>
                  <a:srgbClr val="0066FF"/>
                </a:solidFill>
              </a:rPr>
              <a:t>跨單位經費流用</a:t>
            </a:r>
            <a:r>
              <a:rPr lang="en-US" altLang="zh-TW" sz="2400" dirty="0"/>
              <a:t>-</a:t>
            </a:r>
            <a:r>
              <a:rPr lang="zh-TW" altLang="en-US" sz="2400" dirty="0">
                <a:solidFill>
                  <a:srgbClr val="000000"/>
                </a:solidFill>
              </a:rPr>
              <a:t>須由經費流入單位上校務資訊系統填寫經費變更流用申請，核准後會計室辦理經費調撥後執行之</a:t>
            </a:r>
            <a:r>
              <a:rPr lang="zh-TW" altLang="zh-TW" sz="2400" dirty="0">
                <a:solidFill>
                  <a:srgbClr val="000000"/>
                </a:solidFill>
              </a:rPr>
              <a:t>。 </a:t>
            </a:r>
            <a:endParaRPr lang="en-US" altLang="zh-TW" sz="2400" dirty="0"/>
          </a:p>
        </p:txBody>
      </p:sp>
    </p:spTree>
    <p:extLst>
      <p:ext uri="{BB962C8B-B14F-4D97-AF65-F5344CB8AC3E}">
        <p14:creationId xmlns:p14="http://schemas.microsoft.com/office/powerpoint/2010/main" val="3223535137"/>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標題 1"/>
          <p:cNvSpPr>
            <a:spLocks noGrp="1"/>
          </p:cNvSpPr>
          <p:nvPr>
            <p:ph type="title"/>
          </p:nvPr>
        </p:nvSpPr>
        <p:spPr/>
        <p:txBody>
          <a:bodyPr/>
          <a:lstStyle/>
          <a:p>
            <a:r>
              <a:rPr lang="zh-TW" altLang="en-US" dirty="0">
                <a:solidFill>
                  <a:srgbClr val="FFFF00"/>
                </a:solidFill>
              </a:rPr>
              <a:t>會計師查核附表</a:t>
            </a:r>
          </a:p>
        </p:txBody>
      </p:sp>
      <p:sp>
        <p:nvSpPr>
          <p:cNvPr id="8" name="投影片編號版面配置區 7"/>
          <p:cNvSpPr>
            <a:spLocks noGrp="1"/>
          </p:cNvSpPr>
          <p:nvPr>
            <p:ph type="sldNum" sz="quarter" idx="10"/>
          </p:nvPr>
        </p:nvSpPr>
        <p:spPr/>
        <p:txBody>
          <a:bodyPr/>
          <a:lstStyle/>
          <a:p>
            <a:pPr>
              <a:defRPr/>
            </a:pPr>
            <a:fld id="{0AB9870A-096B-4BDE-AA25-DF201EA42355}" type="slidenum">
              <a:rPr lang="en-US" altLang="zh-TW" smtClean="0"/>
              <a:pPr>
                <a:defRPr/>
              </a:pPr>
              <a:t>16</a:t>
            </a:fld>
            <a:endParaRPr lang="en-US" altLang="zh-TW" dirty="0"/>
          </a:p>
        </p:txBody>
      </p:sp>
      <p:sp>
        <p:nvSpPr>
          <p:cNvPr id="5" name="矩形 4"/>
          <p:cNvSpPr/>
          <p:nvPr/>
        </p:nvSpPr>
        <p:spPr>
          <a:xfrm>
            <a:off x="323529" y="1341449"/>
            <a:ext cx="8429954" cy="2539157"/>
          </a:xfrm>
          <a:prstGeom prst="rect">
            <a:avLst/>
          </a:prstGeom>
        </p:spPr>
        <p:txBody>
          <a:bodyPr wrap="square">
            <a:spAutoFit/>
          </a:bodyPr>
          <a:lstStyle/>
          <a:p>
            <a:pPr marL="342900" indent="-342900" eaLnBrk="0" hangingPunct="0">
              <a:spcBef>
                <a:spcPct val="20000"/>
              </a:spcBef>
              <a:buBlip>
                <a:blip r:embed="rId2"/>
              </a:buBlip>
              <a:defRPr/>
            </a:pPr>
            <a:r>
              <a:rPr lang="zh-TW" altLang="zh-TW" sz="2400" kern="0" dirty="0">
                <a:solidFill>
                  <a:srgbClr val="000000"/>
                </a:solidFill>
                <a:latin typeface="微軟正黑體" panose="020B0604030504040204" pitchFamily="34" charset="-120"/>
                <a:ea typeface="微軟正黑體" panose="020B0604030504040204" pitchFamily="34" charset="-120"/>
              </a:rPr>
              <a:t>抽查所有以學校法人及所設私立學校名義收取之</a:t>
            </a:r>
            <a:r>
              <a:rPr lang="zh-TW" altLang="zh-TW" sz="2400" b="1" kern="0" dirty="0">
                <a:solidFill>
                  <a:srgbClr val="0066FF"/>
                </a:solidFill>
                <a:latin typeface="微軟正黑體" panose="020B0604030504040204" pitchFamily="34" charset="-120"/>
                <a:ea typeface="微軟正黑體" panose="020B0604030504040204" pitchFamily="34" charset="-120"/>
              </a:rPr>
              <a:t>一切收入</a:t>
            </a:r>
            <a:r>
              <a:rPr lang="zh-TW" altLang="zh-TW" sz="2400" kern="0" dirty="0">
                <a:solidFill>
                  <a:srgbClr val="000000"/>
                </a:solidFill>
                <a:latin typeface="微軟正黑體" panose="020B0604030504040204" pitchFamily="34" charset="-120"/>
                <a:ea typeface="微軟正黑體" panose="020B0604030504040204" pitchFamily="34" charset="-120"/>
              </a:rPr>
              <a:t>，是否列入各相關收入科目，</a:t>
            </a:r>
            <a:r>
              <a:rPr lang="zh-TW" altLang="zh-TW" sz="2400" b="1" kern="0" dirty="0">
                <a:solidFill>
                  <a:srgbClr val="0066FF"/>
                </a:solidFill>
                <a:latin typeface="微軟正黑體" panose="020B0604030504040204" pitchFamily="34" charset="-120"/>
                <a:ea typeface="微軟正黑體" panose="020B0604030504040204" pitchFamily="34" charset="-120"/>
              </a:rPr>
              <a:t>且以收入總額入帳</a:t>
            </a:r>
            <a:r>
              <a:rPr lang="zh-TW" altLang="zh-TW" sz="2400" kern="0" dirty="0">
                <a:solidFill>
                  <a:srgbClr val="000000"/>
                </a:solidFill>
                <a:latin typeface="微軟正黑體" panose="020B0604030504040204" pitchFamily="34" charset="-120"/>
                <a:ea typeface="微軟正黑體" panose="020B0604030504040204" pitchFamily="34" charset="-120"/>
              </a:rPr>
              <a:t>，</a:t>
            </a:r>
            <a:r>
              <a:rPr lang="zh-TW" altLang="zh-TW" sz="2400" b="1" kern="0" dirty="0">
                <a:solidFill>
                  <a:srgbClr val="0066FF"/>
                </a:solidFill>
                <a:latin typeface="微軟正黑體" panose="020B0604030504040204" pitchFamily="34" charset="-120"/>
                <a:ea typeface="微軟正黑體" panose="020B0604030504040204" pitchFamily="34" charset="-120"/>
              </a:rPr>
              <a:t>不得以收支相抵後之淨額入帳</a:t>
            </a:r>
            <a:r>
              <a:rPr lang="zh-TW" altLang="en-US" sz="2400" kern="0" dirty="0">
                <a:solidFill>
                  <a:srgbClr val="000000"/>
                </a:solidFill>
                <a:latin typeface="微軟正黑體" panose="020B0604030504040204" pitchFamily="34" charset="-120"/>
                <a:ea typeface="微軟正黑體" panose="020B0604030504040204" pitchFamily="34" charset="-120"/>
              </a:rPr>
              <a:t>。</a:t>
            </a:r>
            <a:r>
              <a:rPr lang="en-US" altLang="zh-TW" sz="2400" kern="0" dirty="0">
                <a:solidFill>
                  <a:srgbClr val="000000"/>
                </a:solidFill>
                <a:latin typeface="微軟正黑體" panose="020B0604030504040204" pitchFamily="34" charset="-120"/>
                <a:ea typeface="微軟正黑體" panose="020B0604030504040204" pitchFamily="34" charset="-120"/>
              </a:rPr>
              <a:t>(</a:t>
            </a:r>
            <a:r>
              <a:rPr lang="zh-TW" altLang="en-US" sz="2400" kern="0" dirty="0">
                <a:solidFill>
                  <a:srgbClr val="000000"/>
                </a:solidFill>
                <a:latin typeface="微軟正黑體" panose="020B0604030504040204" pitchFamily="34" charset="-120"/>
                <a:ea typeface="微軟正黑體" panose="020B0604030504040204" pitchFamily="34" charset="-120"/>
              </a:rPr>
              <a:t>查</a:t>
            </a:r>
            <a:r>
              <a:rPr lang="en-US" altLang="zh-TW" sz="2400" kern="0" dirty="0">
                <a:solidFill>
                  <a:srgbClr val="000000"/>
                </a:solidFill>
                <a:latin typeface="微軟正黑體" panose="020B0604030504040204" pitchFamily="34" charset="-120"/>
                <a:ea typeface="微軟正黑體" panose="020B0604030504040204" pitchFamily="34" charset="-120"/>
              </a:rPr>
              <a:t>3)</a:t>
            </a:r>
            <a:endParaRPr lang="zh-TW" altLang="zh-TW" sz="2400" kern="0" dirty="0">
              <a:solidFill>
                <a:srgbClr val="000000"/>
              </a:solidFill>
              <a:latin typeface="微軟正黑體" panose="020B0604030504040204" pitchFamily="34" charset="-120"/>
              <a:ea typeface="微軟正黑體" panose="020B0604030504040204" pitchFamily="34" charset="-120"/>
            </a:endParaRPr>
          </a:p>
          <a:p>
            <a:pPr marL="342900" indent="-342900" eaLnBrk="0" hangingPunct="0">
              <a:spcBef>
                <a:spcPts val="1800"/>
              </a:spcBef>
              <a:buBlip>
                <a:blip r:embed="rId2"/>
              </a:buBlip>
              <a:defRPr/>
            </a:pPr>
            <a:r>
              <a:rPr lang="zh-TW" altLang="zh-TW" sz="2400" kern="0" dirty="0">
                <a:solidFill>
                  <a:srgbClr val="000000"/>
                </a:solidFill>
                <a:latin typeface="微軟正黑體" panose="020B0604030504040204" pitchFamily="34" charset="-120"/>
                <a:ea typeface="微軟正黑體" panose="020B0604030504040204" pitchFamily="34" charset="-120"/>
              </a:rPr>
              <a:t>學校法人及所設私立學校經常支出若有購置</a:t>
            </a:r>
            <a:r>
              <a:rPr lang="zh-TW" altLang="zh-TW" sz="2400" b="1" kern="0" dirty="0">
                <a:solidFill>
                  <a:srgbClr val="0066FF"/>
                </a:solidFill>
                <a:latin typeface="微軟正黑體" panose="020B0604030504040204" pitchFamily="34" charset="-120"/>
                <a:ea typeface="微軟正黑體" panose="020B0604030504040204" pitchFamily="34" charset="-120"/>
              </a:rPr>
              <a:t>禮券</a:t>
            </a:r>
            <a:r>
              <a:rPr lang="zh-TW" altLang="zh-TW" sz="2400" b="1" kern="0" dirty="0">
                <a:solidFill>
                  <a:srgbClr val="000000"/>
                </a:solidFill>
                <a:latin typeface="微軟正黑體" panose="020B0604030504040204" pitchFamily="34" charset="-120"/>
                <a:ea typeface="微軟正黑體" panose="020B0604030504040204" pitchFamily="34" charset="-120"/>
              </a:rPr>
              <a:t>之支出</a:t>
            </a:r>
            <a:r>
              <a:rPr lang="zh-TW" altLang="zh-TW" sz="2400" kern="0" dirty="0">
                <a:solidFill>
                  <a:srgbClr val="000000"/>
                </a:solidFill>
                <a:latin typeface="微軟正黑體" panose="020B0604030504040204" pitchFamily="34" charset="-120"/>
                <a:ea typeface="微軟正黑體" panose="020B0604030504040204" pitchFamily="34" charset="-120"/>
              </a:rPr>
              <a:t>，抽查</a:t>
            </a:r>
            <a:r>
              <a:rPr lang="zh-TW" altLang="zh-TW" sz="2400" b="1" kern="0" dirty="0">
                <a:solidFill>
                  <a:srgbClr val="0066FF"/>
                </a:solidFill>
                <a:latin typeface="微軟正黑體" panose="020B0604030504040204" pitchFamily="34" charset="-120"/>
                <a:ea typeface="微軟正黑體" panose="020B0604030504040204" pitchFamily="34" charset="-120"/>
              </a:rPr>
              <a:t>其用途是否與其業務有關</a:t>
            </a:r>
            <a:r>
              <a:rPr lang="zh-TW" altLang="zh-TW" sz="2400" kern="0" dirty="0">
                <a:solidFill>
                  <a:srgbClr val="000000"/>
                </a:solidFill>
                <a:latin typeface="微軟正黑體" panose="020B0604030504040204" pitchFamily="34" charset="-120"/>
                <a:ea typeface="微軟正黑體" panose="020B0604030504040204" pitchFamily="34" charset="-120"/>
              </a:rPr>
              <a:t>，並有支用目的及人員支領之相關簽呈紀錄</a:t>
            </a:r>
            <a:r>
              <a:rPr lang="zh-TW" altLang="en-US" sz="2400" kern="0" dirty="0">
                <a:solidFill>
                  <a:srgbClr val="000000"/>
                </a:solidFill>
                <a:latin typeface="微軟正黑體" panose="020B0604030504040204" pitchFamily="34" charset="-120"/>
                <a:ea typeface="微軟正黑體" panose="020B0604030504040204" pitchFamily="34" charset="-120"/>
              </a:rPr>
              <a:t>。</a:t>
            </a:r>
            <a:r>
              <a:rPr lang="en-US" altLang="zh-TW" sz="2400" kern="0" dirty="0">
                <a:solidFill>
                  <a:srgbClr val="000000"/>
                </a:solidFill>
                <a:latin typeface="微軟正黑體" panose="020B0604030504040204" pitchFamily="34" charset="-120"/>
                <a:ea typeface="微軟正黑體" panose="020B0604030504040204" pitchFamily="34" charset="-120"/>
              </a:rPr>
              <a:t>(</a:t>
            </a:r>
            <a:r>
              <a:rPr lang="zh-TW" altLang="en-US" sz="2400" kern="0" dirty="0">
                <a:solidFill>
                  <a:srgbClr val="000000"/>
                </a:solidFill>
                <a:latin typeface="微軟正黑體" panose="020B0604030504040204" pitchFamily="34" charset="-120"/>
                <a:ea typeface="微軟正黑體" panose="020B0604030504040204" pitchFamily="34" charset="-120"/>
              </a:rPr>
              <a:t>查</a:t>
            </a:r>
            <a:r>
              <a:rPr lang="en-US" altLang="zh-TW" sz="2400" kern="0" dirty="0">
                <a:solidFill>
                  <a:srgbClr val="000000"/>
                </a:solidFill>
                <a:latin typeface="微軟正黑體" panose="020B0604030504040204" pitchFamily="34" charset="-120"/>
                <a:ea typeface="微軟正黑體" panose="020B0604030504040204" pitchFamily="34" charset="-120"/>
              </a:rPr>
              <a:t>17)</a:t>
            </a:r>
          </a:p>
        </p:txBody>
      </p:sp>
    </p:spTree>
    <p:extLst>
      <p:ext uri="{BB962C8B-B14F-4D97-AF65-F5344CB8AC3E}">
        <p14:creationId xmlns:p14="http://schemas.microsoft.com/office/powerpoint/2010/main" val="289967564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p:txBody>
          <a:bodyPr/>
          <a:lstStyle/>
          <a:p>
            <a:pPr eaLnBrk="1" hangingPunct="1"/>
            <a:r>
              <a:rPr lang="zh-TW" altLang="en-US" sz="3600" dirty="0">
                <a:solidFill>
                  <a:srgbClr val="FFFF00"/>
                </a:solidFill>
              </a:rPr>
              <a:t>校內經費請款核銷常見問題</a:t>
            </a:r>
            <a:r>
              <a:rPr lang="en-US" altLang="zh-TW" sz="3600" dirty="0">
                <a:solidFill>
                  <a:srgbClr val="FFFF00"/>
                </a:solidFill>
              </a:rPr>
              <a:t>(1/3)</a:t>
            </a:r>
            <a:endParaRPr lang="zh-TW" altLang="en-US" sz="3600" dirty="0">
              <a:solidFill>
                <a:srgbClr val="FFFF00"/>
              </a:solidFill>
            </a:endParaRPr>
          </a:p>
        </p:txBody>
      </p:sp>
      <p:sp>
        <p:nvSpPr>
          <p:cNvPr id="7" name="投影片編號版面配置區 6"/>
          <p:cNvSpPr>
            <a:spLocks noGrp="1"/>
          </p:cNvSpPr>
          <p:nvPr>
            <p:ph type="sldNum" sz="quarter" idx="10"/>
          </p:nvPr>
        </p:nvSpPr>
        <p:spPr/>
        <p:txBody>
          <a:bodyPr/>
          <a:lstStyle/>
          <a:p>
            <a:pPr>
              <a:defRPr/>
            </a:pPr>
            <a:fld id="{681B22BE-9463-4519-8ABA-E8B798ADBF08}" type="slidenum">
              <a:rPr lang="en-US" altLang="zh-TW" smtClean="0"/>
              <a:pPr>
                <a:defRPr/>
              </a:pPr>
              <a:t>17</a:t>
            </a:fld>
            <a:endParaRPr lang="en-US" altLang="zh-TW" dirty="0"/>
          </a:p>
        </p:txBody>
      </p:sp>
      <p:sp>
        <p:nvSpPr>
          <p:cNvPr id="12291" name="內容版面配置區 2"/>
          <p:cNvSpPr>
            <a:spLocks noGrp="1"/>
          </p:cNvSpPr>
          <p:nvPr>
            <p:ph idx="4294967295"/>
          </p:nvPr>
        </p:nvSpPr>
        <p:spPr bwMode="auto">
          <a:xfrm>
            <a:off x="272105" y="1124338"/>
            <a:ext cx="8712968" cy="504056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marL="514350" indent="-514350" eaLnBrk="1" hangingPunct="1">
              <a:buSzPct val="100000"/>
              <a:buFont typeface="+mj-ea"/>
              <a:buAutoNum type="ea1ChtPeriod"/>
            </a:pPr>
            <a:r>
              <a:rPr lang="zh-TW" altLang="zh-TW" sz="2400" dirty="0"/>
              <a:t>報支餐費標準</a:t>
            </a:r>
            <a:r>
              <a:rPr lang="en-US" altLang="zh-TW" sz="2400" dirty="0"/>
              <a:t> : </a:t>
            </a:r>
            <a:r>
              <a:rPr lang="zh-TW" altLang="zh-TW" sz="2400" dirty="0"/>
              <a:t>餐飲費除了舉辦研習研</a:t>
            </a:r>
            <a:r>
              <a:rPr lang="zh-TW" altLang="en-US" sz="2400" dirty="0"/>
              <a:t>討</a:t>
            </a:r>
            <a:r>
              <a:rPr lang="zh-TW" altLang="zh-TW" sz="2400" dirty="0"/>
              <a:t>會</a:t>
            </a:r>
            <a:r>
              <a:rPr lang="zh-TW" altLang="en-US" sz="2400" dirty="0"/>
              <a:t>、</a:t>
            </a:r>
            <a:r>
              <a:rPr lang="zh-TW" altLang="zh-TW" sz="2400" dirty="0"/>
              <a:t>各類與業務有關之會議、招待外賓外，不得使用公費，例</a:t>
            </a:r>
            <a:r>
              <a:rPr lang="en-US" altLang="zh-TW" sz="2400" dirty="0"/>
              <a:t>:</a:t>
            </a:r>
            <a:r>
              <a:rPr lang="zh-TW" altLang="zh-TW" sz="2400" dirty="0"/>
              <a:t>慶生、迎新送舊、聚餐聯誼及行政單位內部會議不得支領餐飲費。</a:t>
            </a:r>
            <a:br>
              <a:rPr lang="en-US" altLang="zh-TW" sz="2400" dirty="0"/>
            </a:br>
            <a:r>
              <a:rPr lang="en-US" altLang="zh-TW" sz="2400" dirty="0">
                <a:hlinkClick r:id="rId2" action="ppaction://hlinkfile"/>
              </a:rPr>
              <a:t>§</a:t>
            </a:r>
            <a:r>
              <a:rPr lang="zh-TW" altLang="en-US" sz="2400" dirty="0">
                <a:solidFill>
                  <a:srgbClr val="FF0000"/>
                </a:solidFill>
                <a:hlinkClick r:id="rId2" action="ppaction://hlinkfile"/>
              </a:rPr>
              <a:t>文藻餐費支用原則</a:t>
            </a:r>
            <a:endParaRPr lang="en-US" altLang="zh-TW" sz="2400" dirty="0">
              <a:solidFill>
                <a:srgbClr val="FF0000"/>
              </a:solidFill>
            </a:endParaRPr>
          </a:p>
          <a:p>
            <a:pPr marL="514350" indent="-514350" eaLnBrk="1" hangingPunct="1">
              <a:buSzPct val="100000"/>
              <a:buFont typeface="+mj-ea"/>
              <a:buAutoNum type="ea1ChtPeriod"/>
            </a:pPr>
            <a:r>
              <a:rPr lang="zh-TW" altLang="zh-TW" sz="2400" dirty="0"/>
              <a:t>填寫假單時，請務必填寫經費來源及預估差旅費</a:t>
            </a:r>
            <a:r>
              <a:rPr lang="zh-TW" altLang="en-US" sz="2400" dirty="0"/>
              <a:t>，若請款時發現未填寫，請敘明原因後，由一級主管簽章</a:t>
            </a:r>
            <a:r>
              <a:rPr lang="zh-TW" altLang="zh-TW" sz="2400" dirty="0"/>
              <a:t>。</a:t>
            </a:r>
            <a:endParaRPr lang="en-US" altLang="zh-TW" sz="2400" dirty="0"/>
          </a:p>
          <a:p>
            <a:pPr marL="514350" indent="-514350">
              <a:buSzPct val="100000"/>
              <a:buFont typeface="+mj-ea"/>
              <a:buAutoNum type="ea1ChtPeriod"/>
            </a:pPr>
            <a:r>
              <a:rPr lang="zh-TW" altLang="en-US" sz="2400" dirty="0"/>
              <a:t>差旅費報支不分上班日及假日，皆以</a:t>
            </a:r>
            <a:r>
              <a:rPr lang="zh-TW" altLang="en-US" sz="2400" b="1" u="sng" dirty="0"/>
              <a:t>機關所在地</a:t>
            </a:r>
            <a:r>
              <a:rPr lang="zh-TW" altLang="en-US" sz="2400" dirty="0"/>
              <a:t>到出差地點作為報支起訖點， 並以必經之順路計算交通費上限。</a:t>
            </a:r>
            <a:br>
              <a:rPr lang="en-US" altLang="zh-TW" sz="2400" dirty="0"/>
            </a:br>
            <a:r>
              <a:rPr lang="zh-TW" altLang="en-US" sz="2400" dirty="0"/>
              <a:t>報支差旅費之膳雜費全日及半日計算，請依會議及活動時間計。</a:t>
            </a:r>
            <a:br>
              <a:rPr lang="en-US" altLang="zh-TW" sz="2400" dirty="0"/>
            </a:br>
            <a:r>
              <a:rPr lang="zh-TW" altLang="en-US" sz="2400" dirty="0"/>
              <a:t>停車費、購票手續費等已屬膳雜費涵蓋範圍，不再重複請款。</a:t>
            </a:r>
          </a:p>
          <a:p>
            <a:pPr marL="514350" indent="-514350" eaLnBrk="1" hangingPunct="1">
              <a:buSzPct val="100000"/>
              <a:buFont typeface="+mj-ea"/>
              <a:buAutoNum type="ea1ChtPeriod"/>
            </a:pPr>
            <a:endParaRPr lang="en-US" altLang="zh-TW" sz="2400" dirty="0"/>
          </a:p>
        </p:txBody>
      </p:sp>
    </p:spTree>
    <p:extLst>
      <p:ext uri="{BB962C8B-B14F-4D97-AF65-F5344CB8AC3E}">
        <p14:creationId xmlns:p14="http://schemas.microsoft.com/office/powerpoint/2010/main" val="4113907601"/>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p:txBody>
          <a:bodyPr/>
          <a:lstStyle/>
          <a:p>
            <a:pPr eaLnBrk="1" hangingPunct="1"/>
            <a:r>
              <a:rPr lang="zh-TW" altLang="en-US" sz="3600" dirty="0">
                <a:solidFill>
                  <a:srgbClr val="FFFF00"/>
                </a:solidFill>
              </a:rPr>
              <a:t>校內經費請款核銷常見問題</a:t>
            </a:r>
            <a:r>
              <a:rPr lang="en-US" altLang="zh-TW" sz="3600" dirty="0">
                <a:solidFill>
                  <a:srgbClr val="FFFF00"/>
                </a:solidFill>
              </a:rPr>
              <a:t>(2/3)</a:t>
            </a:r>
            <a:endParaRPr lang="zh-TW" altLang="en-US" sz="3600" dirty="0">
              <a:solidFill>
                <a:srgbClr val="FFFF00"/>
              </a:solidFill>
            </a:endParaRPr>
          </a:p>
        </p:txBody>
      </p:sp>
      <p:sp>
        <p:nvSpPr>
          <p:cNvPr id="7" name="投影片編號版面配置區 6"/>
          <p:cNvSpPr>
            <a:spLocks noGrp="1"/>
          </p:cNvSpPr>
          <p:nvPr>
            <p:ph type="sldNum" sz="quarter" idx="10"/>
          </p:nvPr>
        </p:nvSpPr>
        <p:spPr/>
        <p:txBody>
          <a:bodyPr/>
          <a:lstStyle/>
          <a:p>
            <a:pPr>
              <a:defRPr/>
            </a:pPr>
            <a:fld id="{681B22BE-9463-4519-8ABA-E8B798ADBF08}" type="slidenum">
              <a:rPr lang="en-US" altLang="zh-TW" smtClean="0"/>
              <a:pPr>
                <a:defRPr/>
              </a:pPr>
              <a:t>18</a:t>
            </a:fld>
            <a:endParaRPr lang="en-US" altLang="zh-TW" dirty="0"/>
          </a:p>
        </p:txBody>
      </p:sp>
      <p:sp>
        <p:nvSpPr>
          <p:cNvPr id="12291" name="內容版面配置區 2"/>
          <p:cNvSpPr>
            <a:spLocks noGrp="1"/>
          </p:cNvSpPr>
          <p:nvPr>
            <p:ph idx="4294967295"/>
          </p:nvPr>
        </p:nvSpPr>
        <p:spPr bwMode="auto">
          <a:xfrm>
            <a:off x="205223" y="1140928"/>
            <a:ext cx="8733553" cy="5400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marL="514350" lvl="0" indent="-514350">
              <a:buSzPct val="100000"/>
              <a:buFont typeface="+mj-ea"/>
              <a:buAutoNum type="ea1ChtPeriod" startAt="4"/>
            </a:pPr>
            <a:r>
              <a:rPr lang="zh-TW" altLang="en-US" sz="2400" dirty="0"/>
              <a:t>校內經費</a:t>
            </a:r>
            <a:r>
              <a:rPr lang="en-US" altLang="zh-TW" sz="2400" dirty="0"/>
              <a:t>5,000</a:t>
            </a:r>
            <a:r>
              <a:rPr lang="zh-TW" altLang="en-US" sz="2400" dirty="0"/>
              <a:t>元以內支出，請填寫零用金單支付，以簡化並加速請款，</a:t>
            </a:r>
            <a:r>
              <a:rPr lang="zh-TW" altLang="en-US" sz="2400" dirty="0">
                <a:solidFill>
                  <a:srgbClr val="FF0000"/>
                </a:solidFill>
              </a:rPr>
              <a:t>惟以下包含差旅費、需匯所得資料之支出、事先有填寫活動計畫表之支出、專案支出及學雜費退費等，仍請維持請款單請款。</a:t>
            </a:r>
            <a:endParaRPr lang="en-US" altLang="zh-TW" sz="2400" dirty="0">
              <a:solidFill>
                <a:srgbClr val="FF0000"/>
              </a:solidFill>
            </a:endParaRPr>
          </a:p>
          <a:p>
            <a:pPr marL="514350" indent="-514350">
              <a:buSzPct val="100000"/>
              <a:buFont typeface="+mj-ea"/>
              <a:buAutoNum type="ea1ChtPeriod" startAt="5"/>
            </a:pPr>
            <a:r>
              <a:rPr lang="zh-TW" altLang="en-US" sz="2400" dirty="0"/>
              <a:t>鐘點費及演講費之區別 </a:t>
            </a:r>
            <a:r>
              <a:rPr lang="en-US" altLang="zh-TW" sz="2400" dirty="0"/>
              <a:t>:</a:t>
            </a:r>
          </a:p>
          <a:p>
            <a:pPr marL="321458" lvl="1" indent="0">
              <a:buSzPct val="100000"/>
              <a:buNone/>
            </a:pPr>
            <a:r>
              <a:rPr lang="en-US" altLang="zh-TW" sz="2400" dirty="0"/>
              <a:t>(</a:t>
            </a:r>
            <a:r>
              <a:rPr lang="zh-TW" altLang="en-US" sz="2400" dirty="0"/>
              <a:t>一</a:t>
            </a:r>
            <a:r>
              <a:rPr lang="en-US" altLang="zh-TW" sz="2400" dirty="0"/>
              <a:t>)</a:t>
            </a:r>
            <a:r>
              <a:rPr lang="zh-TW" altLang="en-US" sz="2400" dirty="0">
                <a:solidFill>
                  <a:srgbClr val="0000CC"/>
                </a:solidFill>
              </a:rPr>
              <a:t>授課鐘點費 </a:t>
            </a:r>
            <a:r>
              <a:rPr lang="en-US" altLang="zh-TW" sz="2400" dirty="0"/>
              <a:t>:</a:t>
            </a:r>
            <a:r>
              <a:rPr lang="zh-TW" altLang="en-US" sz="2400" dirty="0"/>
              <a:t> 聘請授課人員於各項訓練班講習會及其他類似活動講授課程所發給之鐘點費。</a:t>
            </a:r>
            <a:r>
              <a:rPr lang="en-US" altLang="zh-TW" sz="2400" dirty="0">
                <a:solidFill>
                  <a:srgbClr val="FF0000"/>
                </a:solidFill>
              </a:rPr>
              <a:t>(</a:t>
            </a:r>
            <a:r>
              <a:rPr lang="zh-TW" altLang="en-US" sz="2400" dirty="0">
                <a:solidFill>
                  <a:srgbClr val="FF0000"/>
                </a:solidFill>
              </a:rPr>
              <a:t>如果排定之課程名為專題演講，但因係在上課場合為之，有上課性質者，亦屬授課鐘點費</a:t>
            </a:r>
            <a:r>
              <a:rPr lang="en-US" altLang="zh-TW" sz="2400" dirty="0">
                <a:solidFill>
                  <a:srgbClr val="FF0000"/>
                </a:solidFill>
              </a:rPr>
              <a:t>)</a:t>
            </a:r>
            <a:r>
              <a:rPr lang="zh-TW" altLang="en-US" sz="2400" dirty="0">
                <a:solidFill>
                  <a:srgbClr val="FF0000"/>
                </a:solidFill>
              </a:rPr>
              <a:t>。</a:t>
            </a:r>
            <a:endParaRPr lang="en-US" altLang="zh-TW" sz="2400" dirty="0">
              <a:solidFill>
                <a:srgbClr val="FF0000"/>
              </a:solidFill>
            </a:endParaRPr>
          </a:p>
          <a:p>
            <a:pPr marL="321458" lvl="1" indent="0">
              <a:spcBef>
                <a:spcPts val="1200"/>
              </a:spcBef>
              <a:buSzPct val="100000"/>
              <a:buNone/>
            </a:pPr>
            <a:r>
              <a:rPr lang="en-US" altLang="zh-TW" sz="2400" dirty="0"/>
              <a:t>(</a:t>
            </a:r>
            <a:r>
              <a:rPr lang="zh-TW" altLang="en-US" sz="2400" dirty="0"/>
              <a:t>二</a:t>
            </a:r>
            <a:r>
              <a:rPr lang="en-US" altLang="zh-TW" sz="2400" dirty="0"/>
              <a:t>)</a:t>
            </a:r>
            <a:r>
              <a:rPr lang="zh-TW" altLang="en-US" sz="2400" dirty="0">
                <a:solidFill>
                  <a:srgbClr val="0000CC"/>
                </a:solidFill>
              </a:rPr>
              <a:t>演講費</a:t>
            </a:r>
            <a:r>
              <a:rPr lang="zh-TW" altLang="en-US" sz="2400" dirty="0"/>
              <a:t> </a:t>
            </a:r>
            <a:r>
              <a:rPr lang="en-US" altLang="zh-TW" sz="2400" dirty="0"/>
              <a:t>:</a:t>
            </a:r>
            <a:r>
              <a:rPr lang="zh-TW" altLang="en-US" sz="2400" dirty="0"/>
              <a:t> 聘請學者、專家於公眾集會場所專題演講所給之鐘點費。</a:t>
            </a:r>
            <a:r>
              <a:rPr lang="en-US" altLang="zh-TW" sz="2400" dirty="0">
                <a:solidFill>
                  <a:schemeClr val="bg1"/>
                </a:solidFill>
              </a:rPr>
              <a:t>(</a:t>
            </a:r>
            <a:r>
              <a:rPr lang="zh-TW" altLang="en-US" sz="2400" dirty="0">
                <a:solidFill>
                  <a:schemeClr val="bg1"/>
                </a:solidFill>
              </a:rPr>
              <a:t>於公開場合，不限參加對象</a:t>
            </a:r>
            <a:r>
              <a:rPr lang="en-US" altLang="zh-TW" sz="2400" dirty="0">
                <a:solidFill>
                  <a:schemeClr val="bg1"/>
                </a:solidFill>
              </a:rPr>
              <a:t>)</a:t>
            </a:r>
            <a:br>
              <a:rPr lang="en-US" altLang="zh-TW" sz="2400" dirty="0">
                <a:solidFill>
                  <a:srgbClr val="53585F">
                    <a:lumMod val="50000"/>
                  </a:srgbClr>
                </a:solidFill>
              </a:rPr>
            </a:br>
            <a:br>
              <a:rPr lang="en-US" altLang="zh-TW" sz="2400" dirty="0">
                <a:solidFill>
                  <a:srgbClr val="53585F">
                    <a:lumMod val="50000"/>
                  </a:srgbClr>
                </a:solidFill>
              </a:rPr>
            </a:br>
            <a:br>
              <a:rPr lang="en-US" altLang="zh-TW" sz="2400" dirty="0">
                <a:solidFill>
                  <a:srgbClr val="53585F">
                    <a:lumMod val="50000"/>
                  </a:srgbClr>
                </a:solidFill>
              </a:rPr>
            </a:br>
            <a:endParaRPr lang="en-US" altLang="zh-TW" sz="2400" dirty="0">
              <a:solidFill>
                <a:srgbClr val="53585F">
                  <a:lumMod val="50000"/>
                </a:srgbClr>
              </a:solidFill>
            </a:endParaRPr>
          </a:p>
          <a:p>
            <a:pPr marL="457200" lvl="0" indent="-457200">
              <a:spcBef>
                <a:spcPts val="1200"/>
              </a:spcBef>
              <a:buSzPct val="100000"/>
              <a:buFont typeface="+mj-ea"/>
              <a:buAutoNum type="ea1ChtPeriod" startAt="6"/>
            </a:pPr>
            <a:endParaRPr lang="en-US" altLang="zh-TW" sz="2400" dirty="0">
              <a:solidFill>
                <a:srgbClr val="53585F">
                  <a:lumMod val="50000"/>
                </a:srgbClr>
              </a:solidFill>
            </a:endParaRPr>
          </a:p>
          <a:p>
            <a:pPr marL="457200" lvl="0" indent="-457200">
              <a:spcBef>
                <a:spcPts val="1200"/>
              </a:spcBef>
              <a:buSzPct val="100000"/>
              <a:buFont typeface="+mj-ea"/>
              <a:buAutoNum type="ea1ChtPeriod" startAt="6"/>
            </a:pPr>
            <a:endParaRPr lang="en-US" altLang="zh-TW" sz="2400" dirty="0">
              <a:solidFill>
                <a:srgbClr val="53585F">
                  <a:lumMod val="50000"/>
                </a:srgbClr>
              </a:solidFill>
            </a:endParaRPr>
          </a:p>
          <a:p>
            <a:pPr marL="457200" lvl="0" indent="-457200">
              <a:spcBef>
                <a:spcPts val="1200"/>
              </a:spcBef>
              <a:buSzPct val="100000"/>
              <a:buFont typeface="+mj-ea"/>
              <a:buAutoNum type="ea1ChtPeriod" startAt="6"/>
            </a:pPr>
            <a:endParaRPr lang="en-US" altLang="zh-TW" sz="2400" dirty="0">
              <a:solidFill>
                <a:srgbClr val="53585F">
                  <a:lumMod val="50000"/>
                </a:srgbClr>
              </a:solidFill>
            </a:endParaRPr>
          </a:p>
          <a:p>
            <a:pPr marL="0" lvl="0" indent="0">
              <a:spcBef>
                <a:spcPts val="1200"/>
              </a:spcBef>
              <a:buSzPct val="100000"/>
              <a:buNone/>
            </a:pPr>
            <a:endParaRPr lang="en-US" altLang="zh-TW" sz="2400" dirty="0">
              <a:solidFill>
                <a:srgbClr val="53585F">
                  <a:lumMod val="50000"/>
                </a:srgbClr>
              </a:solidFill>
            </a:endParaRPr>
          </a:p>
          <a:p>
            <a:pPr marL="457200" indent="-457200">
              <a:spcBef>
                <a:spcPts val="1200"/>
              </a:spcBef>
              <a:buSzPct val="100000"/>
              <a:buFont typeface="+mj-ea"/>
              <a:buAutoNum type="ea1ChtPeriod" startAt="6"/>
            </a:pPr>
            <a:endParaRPr lang="en-US" altLang="zh-TW" sz="2400" dirty="0">
              <a:solidFill>
                <a:schemeClr val="tx2">
                  <a:lumMod val="10000"/>
                </a:schemeClr>
              </a:solidFill>
            </a:endParaRPr>
          </a:p>
          <a:p>
            <a:pPr marL="457200" indent="-457200">
              <a:spcBef>
                <a:spcPts val="1200"/>
              </a:spcBef>
              <a:buSzPct val="100000"/>
              <a:buFont typeface="+mj-ea"/>
              <a:buAutoNum type="ea1ChtPeriod" startAt="6"/>
            </a:pPr>
            <a:endParaRPr lang="zh-TW" altLang="en-US" sz="2400" dirty="0">
              <a:solidFill>
                <a:schemeClr val="tx2">
                  <a:lumMod val="10000"/>
                </a:schemeClr>
              </a:solidFill>
            </a:endParaRPr>
          </a:p>
          <a:p>
            <a:pPr marL="321458" lvl="1" indent="0">
              <a:spcBef>
                <a:spcPts val="1200"/>
              </a:spcBef>
              <a:buSzPct val="100000"/>
              <a:buNone/>
            </a:pPr>
            <a:endParaRPr lang="en-US" altLang="zh-TW" sz="2400" dirty="0">
              <a:solidFill>
                <a:schemeClr val="bg1"/>
              </a:solidFill>
            </a:endParaRPr>
          </a:p>
          <a:p>
            <a:pPr marL="0" indent="0" eaLnBrk="1" hangingPunct="1">
              <a:buSzPct val="100000"/>
              <a:buNone/>
            </a:pPr>
            <a:endParaRPr lang="zh-TW" altLang="en-US" sz="2400" dirty="0"/>
          </a:p>
          <a:p>
            <a:pPr marL="514350" indent="-514350" eaLnBrk="1" hangingPunct="1">
              <a:buSzPct val="100000"/>
              <a:buFont typeface="+mj-ea"/>
              <a:buAutoNum type="ea1ChtPeriod"/>
            </a:pPr>
            <a:endParaRPr lang="en-US" altLang="zh-TW" sz="2400" dirty="0"/>
          </a:p>
          <a:p>
            <a:pPr marL="514350" indent="-514350" eaLnBrk="1" hangingPunct="1">
              <a:buSzPct val="100000"/>
              <a:buFont typeface="+mj-ea"/>
              <a:buAutoNum type="ea1ChtPeriod"/>
            </a:pPr>
            <a:endParaRPr lang="en-US" altLang="zh-TW" sz="2400" dirty="0"/>
          </a:p>
        </p:txBody>
      </p:sp>
    </p:spTree>
    <p:extLst>
      <p:ext uri="{BB962C8B-B14F-4D97-AF65-F5344CB8AC3E}">
        <p14:creationId xmlns:p14="http://schemas.microsoft.com/office/powerpoint/2010/main" val="2397544671"/>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p:txBody>
          <a:bodyPr/>
          <a:lstStyle/>
          <a:p>
            <a:pPr eaLnBrk="1" hangingPunct="1"/>
            <a:r>
              <a:rPr lang="zh-TW" altLang="en-US" sz="3600" dirty="0">
                <a:solidFill>
                  <a:srgbClr val="FFFF00"/>
                </a:solidFill>
              </a:rPr>
              <a:t>校內經費請款核銷常見問題</a:t>
            </a:r>
            <a:r>
              <a:rPr lang="en-US" altLang="zh-TW" sz="3600" dirty="0">
                <a:solidFill>
                  <a:srgbClr val="FFFF00"/>
                </a:solidFill>
              </a:rPr>
              <a:t>(3/3)</a:t>
            </a:r>
            <a:endParaRPr lang="zh-TW" altLang="en-US" sz="3600" dirty="0">
              <a:solidFill>
                <a:srgbClr val="FFFF00"/>
              </a:solidFill>
            </a:endParaRPr>
          </a:p>
        </p:txBody>
      </p:sp>
      <p:sp>
        <p:nvSpPr>
          <p:cNvPr id="7" name="投影片編號版面配置區 6"/>
          <p:cNvSpPr>
            <a:spLocks noGrp="1"/>
          </p:cNvSpPr>
          <p:nvPr>
            <p:ph type="sldNum" sz="quarter" idx="10"/>
          </p:nvPr>
        </p:nvSpPr>
        <p:spPr/>
        <p:txBody>
          <a:bodyPr/>
          <a:lstStyle/>
          <a:p>
            <a:pPr>
              <a:defRPr/>
            </a:pPr>
            <a:fld id="{681B22BE-9463-4519-8ABA-E8B798ADBF08}" type="slidenum">
              <a:rPr lang="en-US" altLang="zh-TW" smtClean="0"/>
              <a:pPr>
                <a:defRPr/>
              </a:pPr>
              <a:t>19</a:t>
            </a:fld>
            <a:endParaRPr lang="en-US" altLang="zh-TW" dirty="0"/>
          </a:p>
        </p:txBody>
      </p:sp>
      <p:sp>
        <p:nvSpPr>
          <p:cNvPr id="12291" name="內容版面配置區 2"/>
          <p:cNvSpPr>
            <a:spLocks noGrp="1"/>
          </p:cNvSpPr>
          <p:nvPr>
            <p:ph idx="4294967295"/>
          </p:nvPr>
        </p:nvSpPr>
        <p:spPr bwMode="auto">
          <a:xfrm>
            <a:off x="215516" y="908720"/>
            <a:ext cx="8712968" cy="48965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marL="457200" lvl="0" indent="-457200">
              <a:spcBef>
                <a:spcPts val="1200"/>
              </a:spcBef>
              <a:buSzPct val="100000"/>
              <a:buFont typeface="+mj-ea"/>
              <a:buAutoNum type="ea1ChtPeriod" startAt="6"/>
            </a:pPr>
            <a:r>
              <a:rPr lang="zh-TW" altLang="en-US" sz="2400" dirty="0"/>
              <a:t>報支校外講者往返交通費，僅需講者提供來程票根作為票價及起訖地點之依據，同意回程車票不須寄回。</a:t>
            </a:r>
            <a:r>
              <a:rPr lang="en-US" altLang="zh-TW" sz="2400" dirty="0"/>
              <a:t>(</a:t>
            </a:r>
            <a:r>
              <a:rPr lang="zh-TW" altLang="en-US" sz="2400" dirty="0"/>
              <a:t>專案亦同</a:t>
            </a:r>
            <a:r>
              <a:rPr lang="en-US" altLang="zh-TW" sz="2400" dirty="0"/>
              <a:t>)</a:t>
            </a:r>
          </a:p>
          <a:p>
            <a:pPr marL="457200" lvl="0" indent="-457200">
              <a:spcBef>
                <a:spcPts val="1200"/>
              </a:spcBef>
              <a:buSzPct val="100000"/>
              <a:buFont typeface="+mj-ea"/>
              <a:buAutoNum type="ea1ChtPeriod" startAt="6"/>
            </a:pPr>
            <a:r>
              <a:rPr lang="zh-TW" altLang="en-US" sz="2400" dirty="0">
                <a:solidFill>
                  <a:srgbClr val="DCDEE0">
                    <a:lumMod val="10000"/>
                  </a:srgbClr>
                </a:solidFill>
              </a:rPr>
              <a:t>依稅法規定，報支保險費除檢附收據外，並應檢附保險清冊。</a:t>
            </a:r>
            <a:r>
              <a:rPr lang="en-US" altLang="zh-TW" sz="2400" dirty="0"/>
              <a:t> (</a:t>
            </a:r>
            <a:r>
              <a:rPr lang="zh-TW" altLang="en-US" sz="2400" dirty="0"/>
              <a:t>專案亦同</a:t>
            </a:r>
            <a:r>
              <a:rPr lang="en-US" altLang="zh-TW" sz="2400" dirty="0"/>
              <a:t>)</a:t>
            </a:r>
            <a:endParaRPr lang="en-US" altLang="zh-TW" sz="2400" dirty="0">
              <a:solidFill>
                <a:srgbClr val="DCDEE0">
                  <a:lumMod val="10000"/>
                </a:srgbClr>
              </a:solidFill>
            </a:endParaRPr>
          </a:p>
          <a:p>
            <a:pPr marL="457200" lvl="0" indent="-457200">
              <a:spcBef>
                <a:spcPts val="1200"/>
              </a:spcBef>
              <a:buSzPct val="100000"/>
              <a:buFont typeface="+mj-ea"/>
              <a:buAutoNum type="ea1ChtPeriod" startAt="6"/>
            </a:pPr>
            <a:r>
              <a:rPr lang="zh-TW" altLang="en-US" sz="2400" dirty="0">
                <a:solidFill>
                  <a:srgbClr val="DCDEE0">
                    <a:lumMod val="10000"/>
                  </a:srgbClr>
                </a:solidFill>
              </a:rPr>
              <a:t>個人或營利事業在中華民國境外為中華民國境內個人或營利事業提供電子勞務者，視為在中華民國境內提供勞務</a:t>
            </a:r>
            <a:r>
              <a:rPr lang="en-US" altLang="zh-TW" sz="2400" dirty="0">
                <a:solidFill>
                  <a:srgbClr val="DCDEE0">
                    <a:lumMod val="10000"/>
                  </a:srgbClr>
                </a:solidFill>
              </a:rPr>
              <a:t>(</a:t>
            </a:r>
            <a:r>
              <a:rPr lang="zh-TW" altLang="en-US" sz="2400" dirty="0">
                <a:solidFill>
                  <a:srgbClr val="DCDEE0">
                    <a:lumMod val="10000"/>
                  </a:srgbClr>
                </a:solidFill>
              </a:rPr>
              <a:t>例</a:t>
            </a:r>
            <a:r>
              <a:rPr lang="en-US" altLang="zh-TW" sz="2400" dirty="0">
                <a:solidFill>
                  <a:srgbClr val="DCDEE0">
                    <a:lumMod val="10000"/>
                  </a:srgbClr>
                </a:solidFill>
              </a:rPr>
              <a:t>:</a:t>
            </a:r>
            <a:r>
              <a:rPr lang="zh-TW" altLang="en-US" sz="2400" dirty="0">
                <a:solidFill>
                  <a:srgbClr val="DCDEE0">
                    <a:lumMod val="10000"/>
                  </a:srgbClr>
                </a:solidFill>
              </a:rPr>
              <a:t>線上國際研討會，跨國遠距教學等</a:t>
            </a:r>
            <a:r>
              <a:rPr lang="en-US" altLang="zh-TW" sz="2400" dirty="0">
                <a:solidFill>
                  <a:srgbClr val="DCDEE0">
                    <a:lumMod val="10000"/>
                  </a:srgbClr>
                </a:solidFill>
              </a:rPr>
              <a:t>)</a:t>
            </a:r>
            <a:r>
              <a:rPr lang="zh-TW" altLang="en-US" sz="2400" dirty="0">
                <a:solidFill>
                  <a:srgbClr val="DCDEE0">
                    <a:lumMod val="10000"/>
                  </a:srgbClr>
                </a:solidFill>
              </a:rPr>
              <a:t>，須依規定於給付酬勞</a:t>
            </a:r>
            <a:r>
              <a:rPr lang="en-US" altLang="zh-TW" sz="2400" dirty="0">
                <a:solidFill>
                  <a:srgbClr val="DCDEE0">
                    <a:lumMod val="10000"/>
                  </a:srgbClr>
                </a:solidFill>
              </a:rPr>
              <a:t>10</a:t>
            </a:r>
            <a:r>
              <a:rPr lang="zh-TW" altLang="en-US" sz="2400" dirty="0">
                <a:solidFill>
                  <a:srgbClr val="DCDEE0">
                    <a:lumMod val="10000"/>
                  </a:srgbClr>
                </a:solidFill>
              </a:rPr>
              <a:t>日內完成所得扣繳申報事宜。</a:t>
            </a:r>
            <a:r>
              <a:rPr lang="en-US" altLang="zh-TW" sz="2400" dirty="0"/>
              <a:t> (</a:t>
            </a:r>
            <a:r>
              <a:rPr lang="zh-TW" altLang="en-US" sz="2400" dirty="0"/>
              <a:t>專案亦同</a:t>
            </a:r>
            <a:r>
              <a:rPr lang="en-US" altLang="zh-TW" sz="2400" dirty="0"/>
              <a:t>)</a:t>
            </a:r>
            <a:endParaRPr lang="en-US" altLang="zh-TW" sz="2400" dirty="0">
              <a:solidFill>
                <a:srgbClr val="DCDEE0">
                  <a:lumMod val="10000"/>
                </a:srgbClr>
              </a:solidFill>
            </a:endParaRPr>
          </a:p>
          <a:p>
            <a:pPr marL="457200" indent="-457200">
              <a:buSzPct val="100000"/>
              <a:buFont typeface="+mj-ea"/>
              <a:buAutoNum type="ea1ChtPeriod" startAt="7"/>
            </a:pPr>
            <a:r>
              <a:rPr lang="zh-TW" altLang="en-US" sz="2400" dirty="0">
                <a:solidFill>
                  <a:srgbClr val="53585F">
                    <a:lumMod val="50000"/>
                  </a:srgbClr>
                </a:solidFill>
              </a:rPr>
              <a:t>各類紙本表單簽章處皆請押日期。</a:t>
            </a:r>
            <a:r>
              <a:rPr lang="en-US" altLang="zh-TW" sz="2400" dirty="0"/>
              <a:t> (</a:t>
            </a:r>
            <a:r>
              <a:rPr lang="zh-TW" altLang="en-US" sz="2400" dirty="0"/>
              <a:t>專案亦同</a:t>
            </a:r>
            <a:r>
              <a:rPr lang="en-US" altLang="zh-TW" sz="2400" dirty="0"/>
              <a:t>)</a:t>
            </a:r>
            <a:endParaRPr lang="en-US" altLang="zh-TW" sz="2400" dirty="0">
              <a:solidFill>
                <a:schemeClr val="bg2">
                  <a:lumMod val="50000"/>
                </a:schemeClr>
              </a:solidFill>
            </a:endParaRPr>
          </a:p>
          <a:p>
            <a:pPr marL="457200" indent="-457200">
              <a:buSzPct val="100000"/>
              <a:buFont typeface="+mj-ea"/>
              <a:buAutoNum type="ea1ChtPeriod" startAt="7"/>
            </a:pPr>
            <a:r>
              <a:rPr lang="zh-TW" altLang="en-US" sz="2400" dirty="0">
                <a:solidFill>
                  <a:schemeClr val="bg2">
                    <a:lumMod val="50000"/>
                  </a:schemeClr>
                </a:solidFill>
              </a:rPr>
              <a:t>每學年度結束後（</a:t>
            </a:r>
            <a:r>
              <a:rPr lang="en-US" altLang="zh-TW" sz="2400" dirty="0">
                <a:solidFill>
                  <a:schemeClr val="bg2">
                    <a:lumMod val="50000"/>
                  </a:schemeClr>
                </a:solidFill>
              </a:rPr>
              <a:t>7/31</a:t>
            </a:r>
            <a:r>
              <a:rPr lang="zh-TW" altLang="en-US" sz="2400" dirty="0">
                <a:solidFill>
                  <a:schemeClr val="bg2">
                    <a:lumMod val="50000"/>
                  </a:schemeClr>
                </a:solidFill>
              </a:rPr>
              <a:t>）或各項補助專案期限截止，仍發生部份經費未於規定期限內核銷，或於計畫最後期限大批送出核銷，影響後端年度關帳作業、教育部計畫結案作業或逾補助計畫規定之入帳及付款期限。</a:t>
            </a:r>
          </a:p>
          <a:p>
            <a:pPr marL="321458" lvl="1" indent="0">
              <a:spcBef>
                <a:spcPts val="1200"/>
              </a:spcBef>
              <a:buSzPct val="100000"/>
              <a:buNone/>
            </a:pPr>
            <a:endParaRPr lang="en-US" altLang="zh-TW" sz="2400" dirty="0">
              <a:solidFill>
                <a:schemeClr val="bg1"/>
              </a:solidFill>
            </a:endParaRPr>
          </a:p>
          <a:p>
            <a:pPr marL="0" indent="0" eaLnBrk="1" hangingPunct="1">
              <a:buSzPct val="100000"/>
              <a:buNone/>
            </a:pPr>
            <a:endParaRPr lang="zh-TW" altLang="en-US" sz="2400" dirty="0"/>
          </a:p>
          <a:p>
            <a:pPr marL="514350" indent="-514350" eaLnBrk="1" hangingPunct="1">
              <a:buSzPct val="100000"/>
              <a:buFont typeface="+mj-ea"/>
              <a:buAutoNum type="ea1ChtPeriod"/>
            </a:pPr>
            <a:endParaRPr lang="en-US" altLang="zh-TW" sz="2400" dirty="0"/>
          </a:p>
          <a:p>
            <a:pPr marL="514350" indent="-514350" eaLnBrk="1" hangingPunct="1">
              <a:buSzPct val="100000"/>
              <a:buFont typeface="+mj-ea"/>
              <a:buAutoNum type="ea1ChtPeriod"/>
            </a:pPr>
            <a:endParaRPr lang="en-US" altLang="zh-TW" sz="2400" dirty="0"/>
          </a:p>
        </p:txBody>
      </p:sp>
    </p:spTree>
    <p:extLst>
      <p:ext uri="{BB962C8B-B14F-4D97-AF65-F5344CB8AC3E}">
        <p14:creationId xmlns:p14="http://schemas.microsoft.com/office/powerpoint/2010/main" val="7663411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標題 1"/>
          <p:cNvSpPr>
            <a:spLocks noGrp="1"/>
          </p:cNvSpPr>
          <p:nvPr>
            <p:ph type="title"/>
          </p:nvPr>
        </p:nvSpPr>
        <p:spPr/>
        <p:txBody>
          <a:bodyPr/>
          <a:lstStyle/>
          <a:p>
            <a:r>
              <a:rPr lang="zh-TW" altLang="en-US" dirty="0">
                <a:solidFill>
                  <a:srgbClr val="FFFF00"/>
                </a:solidFill>
              </a:rPr>
              <a:t>會計室業務職掌</a:t>
            </a:r>
          </a:p>
        </p:txBody>
      </p:sp>
      <p:sp>
        <p:nvSpPr>
          <p:cNvPr id="7" name="投影片編號版面配置區 6"/>
          <p:cNvSpPr>
            <a:spLocks noGrp="1"/>
          </p:cNvSpPr>
          <p:nvPr>
            <p:ph type="sldNum" sz="quarter" idx="10"/>
          </p:nvPr>
        </p:nvSpPr>
        <p:spPr/>
        <p:txBody>
          <a:bodyPr/>
          <a:lstStyle/>
          <a:p>
            <a:pPr>
              <a:defRPr/>
            </a:pPr>
            <a:fld id="{092B0071-E163-410A-9E2D-184F2690C28D}" type="slidenum">
              <a:rPr lang="en-US" altLang="zh-TW" smtClean="0">
                <a:solidFill>
                  <a:srgbClr val="000000"/>
                </a:solidFill>
              </a:rPr>
              <a:pPr>
                <a:defRPr/>
              </a:pPr>
              <a:t>2</a:t>
            </a:fld>
            <a:endParaRPr lang="en-US" altLang="zh-TW" dirty="0">
              <a:solidFill>
                <a:srgbClr val="000000"/>
              </a:solidFill>
            </a:endParaRPr>
          </a:p>
        </p:txBody>
      </p:sp>
      <p:graphicFrame>
        <p:nvGraphicFramePr>
          <p:cNvPr id="3" name="表格 2"/>
          <p:cNvGraphicFramePr>
            <a:graphicFrameLocks noGrp="1"/>
          </p:cNvGraphicFramePr>
          <p:nvPr>
            <p:extLst>
              <p:ext uri="{D42A27DB-BD31-4B8C-83A1-F6EECF244321}">
                <p14:modId xmlns:p14="http://schemas.microsoft.com/office/powerpoint/2010/main" val="1044809724"/>
              </p:ext>
            </p:extLst>
          </p:nvPr>
        </p:nvGraphicFramePr>
        <p:xfrm>
          <a:off x="395537" y="945096"/>
          <a:ext cx="8496943" cy="5247360"/>
        </p:xfrm>
        <a:graphic>
          <a:graphicData uri="http://schemas.openxmlformats.org/drawingml/2006/table">
            <a:tbl>
              <a:tblPr firstRow="1" bandRow="1">
                <a:tableStyleId>{8A107856-5554-42FB-B03E-39F5DBC370BA}</a:tableStyleId>
              </a:tblPr>
              <a:tblGrid>
                <a:gridCol w="1530980">
                  <a:extLst>
                    <a:ext uri="{9D8B030D-6E8A-4147-A177-3AD203B41FA5}">
                      <a16:colId xmlns:a16="http://schemas.microsoft.com/office/drawing/2014/main" val="20000"/>
                    </a:ext>
                  </a:extLst>
                </a:gridCol>
                <a:gridCol w="1913726">
                  <a:extLst>
                    <a:ext uri="{9D8B030D-6E8A-4147-A177-3AD203B41FA5}">
                      <a16:colId xmlns:a16="http://schemas.microsoft.com/office/drawing/2014/main" val="20001"/>
                    </a:ext>
                  </a:extLst>
                </a:gridCol>
                <a:gridCol w="5052237">
                  <a:extLst>
                    <a:ext uri="{9D8B030D-6E8A-4147-A177-3AD203B41FA5}">
                      <a16:colId xmlns:a16="http://schemas.microsoft.com/office/drawing/2014/main" val="20002"/>
                    </a:ext>
                  </a:extLst>
                </a:gridCol>
              </a:tblGrid>
              <a:tr h="194233">
                <a:tc>
                  <a:txBody>
                    <a:bodyPr/>
                    <a:lstStyle/>
                    <a:p>
                      <a:endParaRPr lang="zh-TW" altLang="en-US" sz="2000" dirty="0">
                        <a:solidFill>
                          <a:schemeClr val="tx1"/>
                        </a:solidFill>
                      </a:endParaRPr>
                    </a:p>
                  </a:txBody>
                  <a:tcPr marL="91437" marR="91437" marT="45746" marB="45746">
                    <a:solidFill>
                      <a:srgbClr val="002060"/>
                    </a:solidFill>
                  </a:tcPr>
                </a:tc>
                <a:tc>
                  <a:txBody>
                    <a:bodyPr/>
                    <a:lstStyle/>
                    <a:p>
                      <a:r>
                        <a:rPr lang="zh-TW" altLang="en-US" sz="2000" dirty="0">
                          <a:solidFill>
                            <a:schemeClr val="tx1"/>
                          </a:solidFill>
                        </a:rPr>
                        <a:t>會計人員</a:t>
                      </a:r>
                      <a:endParaRPr lang="zh-TW" altLang="en-US" sz="2000" b="0" dirty="0">
                        <a:solidFill>
                          <a:schemeClr val="tx1"/>
                        </a:solidFill>
                      </a:endParaRPr>
                    </a:p>
                  </a:txBody>
                  <a:tcPr marL="91437" marR="91437" marT="45746" marB="45746">
                    <a:solidFill>
                      <a:srgbClr val="002060"/>
                    </a:solidFill>
                  </a:tcPr>
                </a:tc>
                <a:tc>
                  <a:txBody>
                    <a:bodyPr/>
                    <a:lstStyle/>
                    <a:p>
                      <a:pPr algn="ctr"/>
                      <a:r>
                        <a:rPr lang="zh-TW" altLang="en-US" sz="2000" dirty="0">
                          <a:solidFill>
                            <a:schemeClr val="tx1"/>
                          </a:solidFill>
                        </a:rPr>
                        <a:t>主要承辦業務</a:t>
                      </a:r>
                      <a:endParaRPr lang="zh-TW" altLang="en-US" sz="2000" b="0" dirty="0">
                        <a:solidFill>
                          <a:schemeClr val="tx1"/>
                        </a:solidFill>
                      </a:endParaRPr>
                    </a:p>
                  </a:txBody>
                  <a:tcPr marL="91437" marR="91437" marT="45746" marB="45746">
                    <a:solidFill>
                      <a:srgbClr val="002060"/>
                    </a:solidFill>
                  </a:tcPr>
                </a:tc>
                <a:extLst>
                  <a:ext uri="{0D108BD9-81ED-4DB2-BD59-A6C34878D82A}">
                    <a16:rowId xmlns:a16="http://schemas.microsoft.com/office/drawing/2014/main" val="10000"/>
                  </a:ext>
                </a:extLst>
              </a:tr>
              <a:tr h="4354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chemeClr val="tx2">
                              <a:lumMod val="10000"/>
                            </a:schemeClr>
                          </a:solidFill>
                          <a:effectLst/>
                          <a:uLnTx/>
                          <a:uFillTx/>
                          <a:latin typeface="+mn-lt"/>
                          <a:ea typeface="+mn-ea"/>
                          <a:cs typeface="+mn-cs"/>
                        </a:rPr>
                        <a:t>會計主任</a:t>
                      </a:r>
                    </a:p>
                  </a:txBody>
                  <a:tcPr marL="91437" marR="91437" marT="45746" marB="45746"/>
                </a:tc>
                <a:tc>
                  <a:txBody>
                    <a:bodyPr/>
                    <a:lstStyle/>
                    <a:p>
                      <a:pPr algn="ctr"/>
                      <a:r>
                        <a:rPr lang="zh-TW" altLang="en-US" sz="2000" dirty="0">
                          <a:solidFill>
                            <a:schemeClr val="tx2">
                              <a:lumMod val="10000"/>
                            </a:schemeClr>
                          </a:solidFill>
                        </a:rPr>
                        <a:t>張潔文</a:t>
                      </a:r>
                    </a:p>
                  </a:txBody>
                  <a:tcPr marL="91437" marR="91437" marT="45746" marB="45746" anchor="ctr"/>
                </a:tc>
                <a:tc>
                  <a:txBody>
                    <a:bodyPr/>
                    <a:lstStyle/>
                    <a:p>
                      <a:r>
                        <a:rPr lang="zh-TW" altLang="en-US" sz="2000" dirty="0">
                          <a:solidFill>
                            <a:schemeClr val="tx2">
                              <a:lumMod val="10000"/>
                            </a:schemeClr>
                          </a:solidFill>
                        </a:rPr>
                        <a:t>財務管理與主辦會計</a:t>
                      </a:r>
                    </a:p>
                  </a:txBody>
                  <a:tcPr marL="91437" marR="91437" marT="45746" marB="45746"/>
                </a:tc>
                <a:extLst>
                  <a:ext uri="{0D108BD9-81ED-4DB2-BD59-A6C34878D82A}">
                    <a16:rowId xmlns:a16="http://schemas.microsoft.com/office/drawing/2014/main" val="10001"/>
                  </a:ext>
                </a:extLst>
              </a:tr>
              <a:tr h="464389">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u="none" strike="noStrike" kern="1200" cap="none" spc="0" normalizeH="0" baseline="0" noProof="0" dirty="0">
                          <a:ln>
                            <a:noFill/>
                          </a:ln>
                          <a:solidFill>
                            <a:schemeClr val="tx2">
                              <a:lumMod val="10000"/>
                            </a:schemeClr>
                          </a:solidFill>
                          <a:effectLst/>
                          <a:uLnTx/>
                          <a:uFillTx/>
                        </a:rPr>
                        <a:t>會計一組</a:t>
                      </a:r>
                      <a:endParaRPr kumimoji="0" lang="zh-TW" altLang="en-US" sz="2000" b="1" i="0" u="none" strike="noStrike" kern="1200" cap="none" spc="0" normalizeH="0" baseline="0" noProof="0" dirty="0">
                        <a:ln>
                          <a:noFill/>
                        </a:ln>
                        <a:solidFill>
                          <a:schemeClr val="tx2">
                            <a:lumMod val="10000"/>
                          </a:schemeClr>
                        </a:solidFill>
                        <a:effectLst/>
                        <a:uLnTx/>
                        <a:uFillTx/>
                        <a:latin typeface="+mn-lt"/>
                        <a:ea typeface="+mn-ea"/>
                        <a:cs typeface="+mn-cs"/>
                      </a:endParaRPr>
                    </a:p>
                  </a:txBody>
                  <a:tcPr marL="91437" marR="91437" marT="45746" marB="45746" anchor="ctr">
                    <a:solidFill>
                      <a:srgbClr val="E7F1F1"/>
                    </a:solidFill>
                  </a:tcPr>
                </a:tc>
                <a:tc>
                  <a:txBody>
                    <a:bodyPr/>
                    <a:lstStyle/>
                    <a:p>
                      <a:pPr algn="ctr"/>
                      <a:r>
                        <a:rPr lang="zh-TW" altLang="en-US" sz="2000" dirty="0">
                          <a:solidFill>
                            <a:schemeClr val="tx2">
                              <a:lumMod val="10000"/>
                            </a:schemeClr>
                          </a:solidFill>
                        </a:rPr>
                        <a:t>林淑月 組長</a:t>
                      </a:r>
                    </a:p>
                  </a:txBody>
                  <a:tcPr marL="91437" marR="91437" marT="45746" marB="45746" anchor="ctr">
                    <a:solidFill>
                      <a:srgbClr val="E7F1F1"/>
                    </a:solidFill>
                  </a:tcPr>
                </a:tc>
                <a:tc>
                  <a:txBody>
                    <a:bodyPr/>
                    <a:lstStyle/>
                    <a:p>
                      <a:pPr marL="0" marR="0" indent="0" algn="l" defTabSz="880139" eaLnBrk="1" fontAlgn="auto" latinLnBrk="0" hangingPunct="1">
                        <a:lnSpc>
                          <a:spcPct val="100000"/>
                        </a:lnSpc>
                        <a:spcBef>
                          <a:spcPts val="0"/>
                        </a:spcBef>
                        <a:spcAft>
                          <a:spcPts val="0"/>
                        </a:spcAft>
                        <a:buClrTx/>
                        <a:buSzTx/>
                        <a:buFontTx/>
                        <a:buNone/>
                        <a:tabLst/>
                        <a:defRPr/>
                      </a:pPr>
                      <a:r>
                        <a:rPr lang="zh-TW" altLang="en-US" sz="2000" dirty="0">
                          <a:solidFill>
                            <a:schemeClr val="tx2">
                              <a:lumMod val="10000"/>
                            </a:schemeClr>
                          </a:solidFill>
                        </a:rPr>
                        <a:t>校內預算、薪資、收入科目、公文登記桌</a:t>
                      </a:r>
                    </a:p>
                  </a:txBody>
                  <a:tcPr marL="91437" marR="91437" marT="45746" marB="45746">
                    <a:solidFill>
                      <a:srgbClr val="E7F1F1"/>
                    </a:solidFill>
                  </a:tcPr>
                </a:tc>
                <a:extLst>
                  <a:ext uri="{0D108BD9-81ED-4DB2-BD59-A6C34878D82A}">
                    <a16:rowId xmlns:a16="http://schemas.microsoft.com/office/drawing/2014/main" val="10002"/>
                  </a:ext>
                </a:extLst>
              </a:tr>
              <a:tr h="648072">
                <a:tc vMerge="1">
                  <a:txBody>
                    <a:bodyPr/>
                    <a:lstStyle/>
                    <a:p>
                      <a:endParaRPr lang="zh-TW"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000000"/>
                          </a:solidFill>
                          <a:effectLst/>
                          <a:uLnTx/>
                          <a:uFillTx/>
                          <a:latin typeface="+mn-lt"/>
                          <a:ea typeface="+mn-ea"/>
                          <a:cs typeface="+mn-cs"/>
                          <a:sym typeface="Gill Sans"/>
                        </a:rPr>
                        <a:t>黃韋傑</a:t>
                      </a:r>
                    </a:p>
                  </a:txBody>
                  <a:tcPr marL="91437" marR="91437" marT="45746" marB="45746" anchor="ctr">
                    <a:solidFill>
                      <a:srgbClr val="E7F1F1"/>
                    </a:solidFill>
                  </a:tcPr>
                </a:tc>
                <a:tc>
                  <a:txBody>
                    <a:bodyPr/>
                    <a:lstStyle/>
                    <a:p>
                      <a:pPr marL="0" marR="0" lvl="0" indent="0" algn="l" defTabSz="880139" eaLnBrk="1" fontAlgn="auto" latinLnBrk="0" hangingPunct="1">
                        <a:lnSpc>
                          <a:spcPct val="100000"/>
                        </a:lnSpc>
                        <a:spcBef>
                          <a:spcPts val="0"/>
                        </a:spcBef>
                        <a:spcAft>
                          <a:spcPts val="0"/>
                        </a:spcAft>
                        <a:buClrTx/>
                        <a:buSzTx/>
                        <a:buFontTx/>
                        <a:buNone/>
                        <a:tabLst/>
                        <a:defRPr/>
                      </a:pPr>
                      <a:r>
                        <a:rPr kumimoji="0" lang="zh-TW" altLang="en-US" sz="2000" b="0" i="0" u="none" strike="noStrike" kern="0" cap="none" spc="0" normalizeH="0" baseline="0" noProof="0" dirty="0">
                          <a:ln>
                            <a:noFill/>
                          </a:ln>
                          <a:solidFill>
                            <a:srgbClr val="DCDEE0">
                              <a:lumMod val="10000"/>
                            </a:srgbClr>
                          </a:solidFill>
                          <a:effectLst/>
                          <a:uLnTx/>
                          <a:uFillTx/>
                          <a:latin typeface="+mn-lt"/>
                          <a:ea typeface="+mn-ea"/>
                          <a:cs typeface="+mn-cs"/>
                          <a:sym typeface="Gill Sans"/>
                        </a:rPr>
                        <a:t>校內經費、決算、</a:t>
                      </a:r>
                      <a:r>
                        <a:rPr kumimoji="0" lang="zh-TW" altLang="en-US" sz="2000" b="0" i="0" u="none" strike="noStrike" kern="0" cap="none" spc="0" normalizeH="0" baseline="0" noProof="0" dirty="0">
                          <a:ln>
                            <a:noFill/>
                          </a:ln>
                          <a:solidFill>
                            <a:srgbClr val="DCDEE0">
                              <a:lumMod val="10000"/>
                            </a:srgbClr>
                          </a:solidFill>
                          <a:effectLst/>
                          <a:uLnTx/>
                          <a:uFillTx/>
                          <a:latin typeface="+mn-lt"/>
                          <a:sym typeface="Gill Sans"/>
                        </a:rPr>
                        <a:t>整體發展經費、所得稅申報</a:t>
                      </a:r>
                      <a:endParaRPr kumimoji="0" lang="zh-TW" altLang="en-US" sz="2000" b="0" i="0" u="none" strike="noStrike" kern="0" cap="none" spc="0" normalizeH="0" baseline="0" noProof="0" dirty="0">
                        <a:ln>
                          <a:noFill/>
                        </a:ln>
                        <a:solidFill>
                          <a:srgbClr val="DCDEE0">
                            <a:lumMod val="10000"/>
                          </a:srgbClr>
                        </a:solidFill>
                        <a:effectLst/>
                        <a:uLnTx/>
                        <a:uFillTx/>
                        <a:latin typeface="+mn-lt"/>
                        <a:ea typeface="+mn-ea"/>
                        <a:cs typeface="+mn-cs"/>
                        <a:sym typeface="Gill Sans"/>
                      </a:endParaRPr>
                    </a:p>
                  </a:txBody>
                  <a:tcPr marL="91437" marR="91437" marT="45746" marB="45746">
                    <a:solidFill>
                      <a:srgbClr val="E7F1F1"/>
                    </a:solidFill>
                  </a:tcPr>
                </a:tc>
                <a:extLst>
                  <a:ext uri="{0D108BD9-81ED-4DB2-BD59-A6C34878D82A}">
                    <a16:rowId xmlns:a16="http://schemas.microsoft.com/office/drawing/2014/main" val="2104237324"/>
                  </a:ext>
                </a:extLst>
              </a:tr>
              <a:tr h="435462">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2400" b="1" i="0" u="none" strike="noStrike" kern="1200" cap="none" spc="0" normalizeH="0" baseline="0" noProof="0" dirty="0">
                        <a:ln>
                          <a:noFill/>
                        </a:ln>
                        <a:solidFill>
                          <a:schemeClr val="tx2">
                            <a:lumMod val="10000"/>
                          </a:schemeClr>
                        </a:solidFill>
                        <a:effectLst/>
                        <a:uLnTx/>
                        <a:uFillTx/>
                        <a:latin typeface="+mn-lt"/>
                        <a:ea typeface="+mn-ea"/>
                        <a:cs typeface="+mn-cs"/>
                      </a:endParaRPr>
                    </a:p>
                  </a:txBody>
                  <a:tcPr marL="91437" marR="91437" marT="45746" marB="45746" anchor="ctr">
                    <a:solidFill>
                      <a:srgbClr val="E7F1F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000000"/>
                          </a:solidFill>
                          <a:effectLst/>
                          <a:uLnTx/>
                          <a:uFillTx/>
                          <a:latin typeface="+mn-lt"/>
                          <a:ea typeface="+mn-ea"/>
                          <a:cs typeface="+mn-cs"/>
                        </a:rPr>
                        <a:t>黃詩婷</a:t>
                      </a:r>
                    </a:p>
                  </a:txBody>
                  <a:tcPr marL="91437" marR="91437" marT="45746" marB="45746">
                    <a:solidFill>
                      <a:srgbClr val="E7F1F1"/>
                    </a:solidFill>
                  </a:tcPr>
                </a:tc>
                <a:tc>
                  <a:txBody>
                    <a:bodyPr/>
                    <a:lstStyle/>
                    <a:p>
                      <a:pPr marL="0" marR="0" indent="0" algn="l" defTabSz="880139" eaLnBrk="1" latinLnBrk="0" hangingPunct="1">
                        <a:lnSpc>
                          <a:spcPct val="100000"/>
                        </a:lnSpc>
                        <a:spcBef>
                          <a:spcPts val="0"/>
                        </a:spcBef>
                        <a:spcAft>
                          <a:spcPts val="0"/>
                        </a:spcAft>
                        <a:buClrTx/>
                        <a:buSzTx/>
                        <a:buFontTx/>
                        <a:buNone/>
                        <a:tabLst/>
                      </a:pPr>
                      <a:r>
                        <a:rPr lang="zh-TW" altLang="en-US" sz="2000" b="0" i="0" u="none" strike="noStrike" cap="none" spc="0" baseline="0" dirty="0">
                          <a:solidFill>
                            <a:schemeClr val="tx2">
                              <a:lumMod val="10000"/>
                            </a:schemeClr>
                          </a:solidFill>
                          <a:uFillTx/>
                          <a:latin typeface="+mn-lt"/>
                          <a:ea typeface="+mn-ea"/>
                          <a:cs typeface="+mn-cs"/>
                          <a:sym typeface="Gill Sans"/>
                        </a:rPr>
                        <a:t>學雜費、學輔經費</a:t>
                      </a:r>
                    </a:p>
                  </a:txBody>
                  <a:tcPr marL="91437" marR="91437" marT="45746" marB="45746">
                    <a:solidFill>
                      <a:srgbClr val="E7F1F1"/>
                    </a:solidFill>
                  </a:tcPr>
                </a:tc>
                <a:extLst>
                  <a:ext uri="{0D108BD9-81ED-4DB2-BD59-A6C34878D82A}">
                    <a16:rowId xmlns:a16="http://schemas.microsoft.com/office/drawing/2014/main" val="2205773619"/>
                  </a:ext>
                </a:extLst>
              </a:tr>
              <a:tr h="435462">
                <a:tc rowSpan="4">
                  <a:txBody>
                    <a:bodyPr/>
                    <a:lstStyle/>
                    <a:p>
                      <a:r>
                        <a:rPr lang="zh-TW" altLang="en-US" sz="2000" dirty="0">
                          <a:solidFill>
                            <a:schemeClr val="tx2">
                              <a:lumMod val="10000"/>
                            </a:schemeClr>
                          </a:solidFill>
                        </a:rPr>
                        <a:t>會計二組</a:t>
                      </a:r>
                      <a:endParaRPr lang="zh-TW" altLang="en-US" sz="2000" b="1" dirty="0">
                        <a:solidFill>
                          <a:schemeClr val="tx2">
                            <a:lumMod val="10000"/>
                          </a:schemeClr>
                        </a:solidFill>
                      </a:endParaRPr>
                    </a:p>
                  </a:txBody>
                  <a:tcPr marL="91437" marR="91437" marT="45746" marB="45746" anchor="ctr">
                    <a:solidFill>
                      <a:schemeClr val="accent6">
                        <a:lumMod val="20000"/>
                        <a:lumOff val="80000"/>
                      </a:schemeClr>
                    </a:solidFill>
                  </a:tcPr>
                </a:tc>
                <a:tc>
                  <a:txBody>
                    <a:bodyPr/>
                    <a:lstStyle/>
                    <a:p>
                      <a:pPr marL="0" marR="0" lvl="0" indent="0" algn="ctr" defTabSz="880139" rtl="0" eaLnBrk="1" fontAlgn="auto" latinLnBrk="0" hangingPunct="1">
                        <a:lnSpc>
                          <a:spcPct val="100000"/>
                        </a:lnSpc>
                        <a:spcBef>
                          <a:spcPts val="0"/>
                        </a:spcBef>
                        <a:spcAft>
                          <a:spcPts val="0"/>
                        </a:spcAft>
                        <a:buClrTx/>
                        <a:buSzTx/>
                        <a:buFontTx/>
                        <a:buNone/>
                        <a:tabLst/>
                        <a:defRPr/>
                      </a:pPr>
                      <a:r>
                        <a:rPr lang="zh-TW" altLang="en-US" sz="2000" b="0" i="0" u="none" strike="noStrike" cap="none" spc="0" baseline="0" noProof="0" dirty="0">
                          <a:solidFill>
                            <a:schemeClr val="tx2">
                              <a:lumMod val="10000"/>
                            </a:schemeClr>
                          </a:solidFill>
                          <a:uFillTx/>
                          <a:latin typeface="+mn-lt"/>
                          <a:ea typeface="+mn-ea"/>
                          <a:cs typeface="+mn-cs"/>
                          <a:sym typeface="Gill Sans"/>
                        </a:rPr>
                        <a:t>曾惠翎</a:t>
                      </a:r>
                      <a:r>
                        <a:rPr lang="zh-TW" altLang="en-US" sz="2000" dirty="0">
                          <a:solidFill>
                            <a:schemeClr val="tx2">
                              <a:lumMod val="10000"/>
                            </a:schemeClr>
                          </a:solidFill>
                        </a:rPr>
                        <a:t> 組長</a:t>
                      </a:r>
                    </a:p>
                  </a:txBody>
                  <a:tcPr marL="91437" marR="91437" marT="45746" marB="45746">
                    <a:solidFill>
                      <a:schemeClr val="accent6">
                        <a:lumMod val="20000"/>
                        <a:lumOff val="80000"/>
                      </a:schemeClr>
                    </a:solidFill>
                  </a:tcPr>
                </a:tc>
                <a:tc>
                  <a:txBody>
                    <a:bodyPr/>
                    <a:lstStyle/>
                    <a:p>
                      <a:pPr marL="0" marR="0" indent="0" algn="l" defTabSz="880139" eaLnBrk="1" fontAlgn="auto" latinLnBrk="0" hangingPunct="1">
                        <a:lnSpc>
                          <a:spcPct val="100000"/>
                        </a:lnSpc>
                        <a:spcBef>
                          <a:spcPts val="0"/>
                        </a:spcBef>
                        <a:spcAft>
                          <a:spcPts val="0"/>
                        </a:spcAft>
                        <a:buClrTx/>
                        <a:buSzTx/>
                        <a:buFontTx/>
                        <a:buNone/>
                        <a:tabLst/>
                        <a:defRPr/>
                      </a:pPr>
                      <a:r>
                        <a:rPr lang="zh-TW" altLang="en-US" sz="2000" dirty="0">
                          <a:solidFill>
                            <a:schemeClr val="tx2">
                              <a:lumMod val="10000"/>
                            </a:schemeClr>
                          </a:solidFill>
                        </a:rPr>
                        <a:t>所有專案</a:t>
                      </a:r>
                    </a:p>
                  </a:txBody>
                  <a:tcPr marL="91437" marR="91437" marT="45746" marB="45746">
                    <a:solidFill>
                      <a:schemeClr val="accent6">
                        <a:lumMod val="20000"/>
                        <a:lumOff val="80000"/>
                      </a:schemeClr>
                    </a:solidFill>
                  </a:tcPr>
                </a:tc>
                <a:extLst>
                  <a:ext uri="{0D108BD9-81ED-4DB2-BD59-A6C34878D82A}">
                    <a16:rowId xmlns:a16="http://schemas.microsoft.com/office/drawing/2014/main" val="10004"/>
                  </a:ext>
                </a:extLst>
              </a:tr>
              <a:tr h="449375">
                <a:tc vMerge="1">
                  <a:txBody>
                    <a:bodyPr/>
                    <a:lstStyle/>
                    <a:p>
                      <a:endParaRPr lang="zh-TW" altLang="en-US" sz="2400" dirty="0"/>
                    </a:p>
                  </a:txBody>
                  <a:tcPr marL="91437" marR="91437" marT="45746" marB="45746"/>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000000"/>
                          </a:solidFill>
                          <a:effectLst/>
                          <a:uLnTx/>
                          <a:uFillTx/>
                          <a:latin typeface="+mn-lt"/>
                          <a:ea typeface="+mn-ea"/>
                          <a:cs typeface="+mn-cs"/>
                        </a:rPr>
                        <a:t>謝孟倫</a:t>
                      </a:r>
                    </a:p>
                  </a:txBody>
                  <a:tcPr marL="91437" marR="91437" marT="45746" marB="45746" anchor="ct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dirty="0">
                          <a:solidFill>
                            <a:schemeClr val="tx2">
                              <a:lumMod val="10000"/>
                            </a:schemeClr>
                          </a:solidFill>
                        </a:rPr>
                        <a:t>高教深耕計畫</a:t>
                      </a:r>
                      <a:r>
                        <a:rPr kumimoji="0" lang="zh-TW" altLang="en-US" sz="2000" b="0" i="0" u="none" strike="noStrike" kern="1200" cap="none" spc="0" normalizeH="0" baseline="0" noProof="0" dirty="0">
                          <a:ln>
                            <a:noFill/>
                          </a:ln>
                          <a:solidFill>
                            <a:schemeClr val="tx2">
                              <a:lumMod val="10000"/>
                            </a:schemeClr>
                          </a:solidFill>
                          <a:effectLst/>
                          <a:uLnTx/>
                          <a:uFillTx/>
                          <a:latin typeface="+mn-lt"/>
                          <a:ea typeface="+mn-ea"/>
                          <a:cs typeface="+mn-cs"/>
                        </a:rPr>
                        <a:t>、思源翻譯社</a:t>
                      </a:r>
                      <a:endParaRPr lang="zh-TW" altLang="en-US" sz="2000" dirty="0">
                        <a:solidFill>
                          <a:schemeClr val="tx2">
                            <a:lumMod val="10000"/>
                          </a:schemeClr>
                        </a:solidFill>
                      </a:endParaRPr>
                    </a:p>
                  </a:txBody>
                  <a:tcPr marL="91437" marR="91437" marT="45746" marB="45746">
                    <a:solidFill>
                      <a:schemeClr val="accent6">
                        <a:lumMod val="20000"/>
                        <a:lumOff val="80000"/>
                      </a:schemeClr>
                    </a:solidFill>
                  </a:tcPr>
                </a:tc>
                <a:extLst>
                  <a:ext uri="{0D108BD9-81ED-4DB2-BD59-A6C34878D82A}">
                    <a16:rowId xmlns:a16="http://schemas.microsoft.com/office/drawing/2014/main" val="10005"/>
                  </a:ext>
                </a:extLst>
              </a:tr>
              <a:tr h="449375">
                <a:tc vMerge="1">
                  <a:txBody>
                    <a:bodyPr/>
                    <a:lstStyle/>
                    <a:p>
                      <a:endParaRPr lang="zh-TW"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000000"/>
                          </a:solidFill>
                          <a:effectLst/>
                          <a:uLnTx/>
                          <a:uFillTx/>
                          <a:latin typeface="+mn-lt"/>
                          <a:ea typeface="+mn-ea"/>
                          <a:cs typeface="+mn-cs"/>
                          <a:sym typeface="Gill Sans"/>
                        </a:rPr>
                        <a:t>戴溶瑩</a:t>
                      </a:r>
                      <a:endParaRPr kumimoji="0" lang="zh-TW" altLang="en-US" sz="2000" b="0" i="0" u="none" strike="noStrike" kern="1200" cap="none" spc="0" normalizeH="0" baseline="0" noProof="0" dirty="0">
                        <a:ln>
                          <a:noFill/>
                        </a:ln>
                        <a:solidFill>
                          <a:srgbClr val="000000"/>
                        </a:solidFill>
                        <a:effectLst/>
                        <a:uLnTx/>
                        <a:uFillTx/>
                        <a:latin typeface="+mn-lt"/>
                        <a:ea typeface="+mn-ea"/>
                        <a:cs typeface="+mn-cs"/>
                      </a:endParaRPr>
                    </a:p>
                  </a:txBody>
                  <a:tcPr marL="91437" marR="91437" marT="45746" marB="45746" anchor="ct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dirty="0">
                          <a:solidFill>
                            <a:schemeClr val="tx2">
                              <a:lumMod val="10000"/>
                            </a:schemeClr>
                          </a:solidFill>
                        </a:rPr>
                        <a:t>高教深耕計畫</a:t>
                      </a:r>
                    </a:p>
                  </a:txBody>
                  <a:tcPr marL="91437" marR="91437" marT="45746" marB="45746">
                    <a:solidFill>
                      <a:schemeClr val="accent6">
                        <a:lumMod val="20000"/>
                        <a:lumOff val="80000"/>
                      </a:schemeClr>
                    </a:solidFill>
                  </a:tcPr>
                </a:tc>
                <a:extLst>
                  <a:ext uri="{0D108BD9-81ED-4DB2-BD59-A6C34878D82A}">
                    <a16:rowId xmlns:a16="http://schemas.microsoft.com/office/drawing/2014/main" val="2788226533"/>
                  </a:ext>
                </a:extLst>
              </a:tr>
              <a:tr h="1480451">
                <a:tc vMerge="1">
                  <a:txBody>
                    <a:bodyPr/>
                    <a:lstStyle/>
                    <a:p>
                      <a:endParaRPr lang="zh-TW" altLang="en-US" sz="2400" dirty="0"/>
                    </a:p>
                  </a:txBody>
                  <a:tcPr marL="91437" marR="91437" marT="45746" marB="45746"/>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000000"/>
                          </a:solidFill>
                          <a:effectLst/>
                          <a:uLnTx/>
                          <a:uFillTx/>
                          <a:latin typeface="+mn-lt"/>
                          <a:ea typeface="+mn-ea"/>
                          <a:cs typeface="+mn-cs"/>
                        </a:rPr>
                        <a:t>黃韋傑</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000000"/>
                          </a:solidFill>
                          <a:effectLst/>
                          <a:uLnTx/>
                          <a:uFillTx/>
                          <a:latin typeface="+mn-lt"/>
                          <a:ea typeface="+mn-ea"/>
                          <a:cs typeface="+mn-cs"/>
                        </a:rPr>
                        <a:t>黃詩婷</a:t>
                      </a:r>
                      <a:endParaRPr kumimoji="0" lang="en-US" altLang="zh-TW" sz="2000" b="0" i="0" u="none" strike="noStrike" kern="1200" cap="none" spc="0" normalizeH="0" baseline="0" noProof="0" dirty="0">
                        <a:ln>
                          <a:noFill/>
                        </a:ln>
                        <a:solidFill>
                          <a:srgbClr val="000000"/>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000000"/>
                          </a:solidFill>
                          <a:effectLst/>
                          <a:uLnTx/>
                          <a:uFillTx/>
                          <a:latin typeface="+mn-lt"/>
                          <a:ea typeface="+mn-ea"/>
                          <a:cs typeface="+mn-cs"/>
                          <a:sym typeface="Gill Sans"/>
                        </a:rPr>
                        <a:t>謝孟倫</a:t>
                      </a:r>
                      <a:endParaRPr kumimoji="0" lang="en-US" altLang="zh-TW" sz="2000" b="0" i="0" u="none" strike="noStrike" kern="1200" cap="none" spc="0" normalizeH="0" baseline="0" noProof="0" dirty="0">
                        <a:ln>
                          <a:noFill/>
                        </a:ln>
                        <a:solidFill>
                          <a:srgbClr val="000000"/>
                        </a:solidFill>
                        <a:effectLst/>
                        <a:uLnTx/>
                        <a:uFillTx/>
                        <a:latin typeface="+mn-lt"/>
                        <a:ea typeface="+mn-ea"/>
                        <a:cs typeface="+mn-cs"/>
                        <a:sym typeface="Gill Sa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000000"/>
                          </a:solidFill>
                          <a:effectLst/>
                          <a:uLnTx/>
                          <a:uFillTx/>
                          <a:latin typeface="+mn-lt"/>
                          <a:ea typeface="+mn-ea"/>
                          <a:cs typeface="+mn-cs"/>
                          <a:sym typeface="Gill Sans"/>
                        </a:rPr>
                        <a:t>戴溶瑩</a:t>
                      </a:r>
                      <a:endParaRPr kumimoji="0" lang="zh-TW" altLang="en-US" sz="2000" b="0" i="0" u="none" strike="noStrike" kern="1200" cap="none" spc="0" normalizeH="0" baseline="0" noProof="0" dirty="0">
                        <a:ln>
                          <a:noFill/>
                        </a:ln>
                        <a:solidFill>
                          <a:srgbClr val="000000"/>
                        </a:solidFill>
                        <a:effectLst/>
                        <a:uLnTx/>
                        <a:uFillTx/>
                        <a:latin typeface="+mn-lt"/>
                        <a:ea typeface="+mn-ea"/>
                        <a:cs typeface="+mn-cs"/>
                      </a:endParaRPr>
                    </a:p>
                  </a:txBody>
                  <a:tcPr marL="91437" marR="91437" marT="45746" marB="45746" anchor="ct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000000"/>
                          </a:solidFill>
                          <a:effectLst/>
                          <a:uLnTx/>
                          <a:uFillTx/>
                          <a:latin typeface="+mn-lt"/>
                          <a:ea typeface="+mn-ea"/>
                          <a:cs typeface="+mn-cs"/>
                        </a:rPr>
                        <a:t>國科會案、產學案、其他補助案</a:t>
                      </a:r>
                      <a:endParaRPr kumimoji="0" lang="en-US" altLang="zh-TW" sz="2000" b="0" i="0" u="none" strike="noStrike" kern="1200" cap="none" spc="0" normalizeH="0" baseline="0" noProof="0" dirty="0">
                        <a:ln>
                          <a:noFill/>
                        </a:ln>
                        <a:solidFill>
                          <a:srgbClr val="000000"/>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srgbClr val="FF0066"/>
                          </a:solidFill>
                          <a:effectLst/>
                          <a:uLnTx/>
                          <a:uFillTx/>
                          <a:latin typeface="+mn-lt"/>
                          <a:ea typeface="+mn-ea"/>
                          <a:cs typeface="+mn-cs"/>
                        </a:rPr>
                        <a:t>(</a:t>
                      </a:r>
                      <a:r>
                        <a:rPr kumimoji="0" lang="zh-TW" altLang="en-US" sz="2000" b="0" i="0" u="none" strike="noStrike" kern="1200" cap="none" spc="0" normalizeH="0" baseline="0" noProof="0" dirty="0">
                          <a:ln>
                            <a:noFill/>
                          </a:ln>
                          <a:solidFill>
                            <a:srgbClr val="FF0066"/>
                          </a:solidFill>
                          <a:effectLst/>
                          <a:uLnTx/>
                          <a:uFillTx/>
                          <a:latin typeface="+mn-lt"/>
                          <a:ea typeface="+mn-ea"/>
                          <a:cs typeface="+mn-cs"/>
                        </a:rPr>
                        <a:t>共通性問題會計室人員皆可回覆，個別專案問題需洽承辦人，請由專案基本資料查詢會計室承辦人</a:t>
                      </a:r>
                      <a:r>
                        <a:rPr kumimoji="0" lang="en-US" altLang="zh-TW" sz="2000" b="0" i="0" u="none" strike="noStrike" kern="1200" cap="none" spc="0" normalizeH="0" baseline="0" noProof="0" dirty="0">
                          <a:ln>
                            <a:noFill/>
                          </a:ln>
                          <a:solidFill>
                            <a:srgbClr val="FF0066"/>
                          </a:solidFill>
                          <a:effectLst/>
                          <a:uLnTx/>
                          <a:uFillTx/>
                          <a:latin typeface="+mn-lt"/>
                          <a:ea typeface="+mn-ea"/>
                          <a:cs typeface="+mn-cs"/>
                        </a:rPr>
                        <a:t>)</a:t>
                      </a:r>
                      <a:endParaRPr kumimoji="0" lang="zh-TW" altLang="en-US" sz="2000" b="0" i="0" u="none" strike="noStrike" kern="1200" cap="none" spc="0" normalizeH="0" baseline="0" noProof="0" dirty="0">
                        <a:ln>
                          <a:noFill/>
                        </a:ln>
                        <a:solidFill>
                          <a:srgbClr val="FF0066"/>
                        </a:solidFill>
                        <a:effectLst/>
                        <a:uLnTx/>
                        <a:uFillTx/>
                        <a:latin typeface="+mn-lt"/>
                        <a:ea typeface="+mn-ea"/>
                        <a:cs typeface="+mn-cs"/>
                      </a:endParaRPr>
                    </a:p>
                  </a:txBody>
                  <a:tcPr marL="91437" marR="91437" marT="45746" marB="45746">
                    <a:solidFill>
                      <a:schemeClr val="accent6">
                        <a:lumMod val="20000"/>
                        <a:lumOff val="80000"/>
                      </a:schemeClr>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7933236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a:xfrm>
            <a:off x="0" y="24799"/>
            <a:ext cx="9144000" cy="1027937"/>
          </a:xfrm>
        </p:spPr>
        <p:txBody>
          <a:bodyPr/>
          <a:lstStyle/>
          <a:p>
            <a:pPr eaLnBrk="1" hangingPunct="1"/>
            <a:r>
              <a:rPr lang="zh-TW" altLang="en-US" dirty="0">
                <a:solidFill>
                  <a:srgbClr val="FFFF00"/>
                </a:solidFill>
              </a:rPr>
              <a:t>申採購規定</a:t>
            </a:r>
          </a:p>
        </p:txBody>
      </p:sp>
      <p:sp>
        <p:nvSpPr>
          <p:cNvPr id="5" name="投影片編號版面配置區 5"/>
          <p:cNvSpPr>
            <a:spLocks noGrp="1"/>
          </p:cNvSpPr>
          <p:nvPr>
            <p:ph type="sldNum" sz="quarter" idx="10"/>
          </p:nvPr>
        </p:nvSpPr>
        <p:spPr/>
        <p:txBody>
          <a:bodyPr/>
          <a:lstStyle/>
          <a:p>
            <a:pPr>
              <a:defRPr/>
            </a:pPr>
            <a:fld id="{681B22BE-9463-4519-8ABA-E8B798ADBF08}" type="slidenum">
              <a:rPr lang="en-US" altLang="zh-TW" smtClean="0"/>
              <a:pPr>
                <a:defRPr/>
              </a:pPr>
              <a:t>20</a:t>
            </a:fld>
            <a:endParaRPr lang="en-US" altLang="zh-TW" dirty="0"/>
          </a:p>
        </p:txBody>
      </p:sp>
      <p:sp>
        <p:nvSpPr>
          <p:cNvPr id="4" name="內容版面配置區 2"/>
          <p:cNvSpPr txBox="1">
            <a:spLocks/>
          </p:cNvSpPr>
          <p:nvPr/>
        </p:nvSpPr>
        <p:spPr>
          <a:xfrm>
            <a:off x="350860" y="1052736"/>
            <a:ext cx="8280919" cy="4027174"/>
          </a:xfrm>
          <a:prstGeom prst="rect">
            <a:avLst/>
          </a:prstGeom>
          <a:ln>
            <a:noFill/>
          </a:ln>
        </p:spPr>
        <p:style>
          <a:lnRef idx="0">
            <a:scrgbClr r="0" g="0" b="0"/>
          </a:lnRef>
          <a:fillRef idx="1001">
            <a:schemeClr val="lt1"/>
          </a:fillRef>
          <a:effectRef idx="0">
            <a:scrgbClr r="0" g="0" b="0"/>
          </a:effectRef>
          <a:fontRef idx="major"/>
        </p:style>
        <p:txBody>
          <a:bodyPr/>
          <a:lstStyle>
            <a:lvl1pPr marL="342900" indent="-342900" algn="l" rtl="0" fontAlgn="base">
              <a:spcBef>
                <a:spcPct val="20000"/>
              </a:spcBef>
              <a:spcAft>
                <a:spcPct val="0"/>
              </a:spcAft>
              <a:buFont typeface="Arial" charset="0"/>
              <a:buChar char="•"/>
              <a:defRPr sz="3200" kern="1200">
                <a:solidFill>
                  <a:schemeClr val="tx1"/>
                </a:solidFill>
                <a:latin typeface="標楷體" pitchFamily="65" charset="-120"/>
                <a:ea typeface="標楷體" pitchFamily="65" charset="-120"/>
                <a:cs typeface="+mn-cs"/>
              </a:defRPr>
            </a:lvl1pPr>
            <a:lvl2pPr marL="742950" indent="-285750" algn="l" rtl="0" fontAlgn="base">
              <a:spcBef>
                <a:spcPct val="20000"/>
              </a:spcBef>
              <a:spcAft>
                <a:spcPct val="0"/>
              </a:spcAft>
              <a:buFont typeface="Arial" charset="0"/>
              <a:buChar char="–"/>
              <a:defRPr sz="2800" kern="1200">
                <a:solidFill>
                  <a:schemeClr val="tx1"/>
                </a:solidFill>
                <a:latin typeface="標楷體" pitchFamily="65" charset="-120"/>
                <a:ea typeface="標楷體" pitchFamily="65" charset="-120"/>
                <a:cs typeface="+mn-cs"/>
              </a:defRPr>
            </a:lvl2pPr>
            <a:lvl3pPr marL="1143000" indent="-228600" algn="l" rtl="0" fontAlgn="base">
              <a:spcBef>
                <a:spcPct val="20000"/>
              </a:spcBef>
              <a:spcAft>
                <a:spcPct val="0"/>
              </a:spcAft>
              <a:buFont typeface="Arial" charset="0"/>
              <a:buChar char="•"/>
              <a:defRPr sz="2400" kern="1200">
                <a:solidFill>
                  <a:schemeClr val="tx1"/>
                </a:solidFill>
                <a:latin typeface="標楷體" pitchFamily="65" charset="-120"/>
                <a:ea typeface="標楷體" pitchFamily="65" charset="-120"/>
                <a:cs typeface="+mn-cs"/>
              </a:defRPr>
            </a:lvl3pPr>
            <a:lvl4pPr marL="1600200" indent="-228600" algn="l" rtl="0" fontAlgn="base">
              <a:spcBef>
                <a:spcPct val="20000"/>
              </a:spcBef>
              <a:spcAft>
                <a:spcPct val="0"/>
              </a:spcAft>
              <a:buFont typeface="Arial" charset="0"/>
              <a:buChar char="–"/>
              <a:defRPr sz="2000" kern="1200">
                <a:solidFill>
                  <a:schemeClr val="tx1"/>
                </a:solidFill>
                <a:latin typeface="標楷體" pitchFamily="65" charset="-120"/>
                <a:ea typeface="標楷體" pitchFamily="65" charset="-120"/>
                <a:cs typeface="+mn-cs"/>
              </a:defRPr>
            </a:lvl4pPr>
            <a:lvl5pPr marL="2057400" indent="-228600" algn="l" rtl="0" fontAlgn="base">
              <a:spcBef>
                <a:spcPct val="20000"/>
              </a:spcBef>
              <a:spcAft>
                <a:spcPct val="0"/>
              </a:spcAft>
              <a:buFont typeface="Arial" charset="0"/>
              <a:buChar char="»"/>
              <a:defRPr sz="2000" kern="1200">
                <a:solidFill>
                  <a:schemeClr val="tx1"/>
                </a:solidFill>
                <a:latin typeface="標楷體" pitchFamily="65" charset="-120"/>
                <a:ea typeface="標楷體" pitchFamily="65"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1800"/>
              </a:spcBef>
              <a:spcAft>
                <a:spcPts val="600"/>
              </a:spcAft>
              <a:buFont typeface="Wingdings" pitchFamily="2" charset="2"/>
              <a:buChar char="Ø"/>
              <a:defRPr/>
            </a:pPr>
            <a:r>
              <a:rPr kumimoji="0" lang="zh-TW" altLang="en-US" sz="2400" dirty="0">
                <a:solidFill>
                  <a:srgbClr val="0000CC"/>
                </a:solidFill>
                <a:latin typeface="微軟正黑體" panose="020B0604030504040204" pitchFamily="34" charset="-120"/>
                <a:ea typeface="微軟正黑體" panose="020B0604030504040204" pitchFamily="34" charset="-120"/>
              </a:rPr>
              <a:t>相關法規：</a:t>
            </a:r>
            <a:r>
              <a:rPr kumimoji="0" lang="zh-TW" altLang="en-US" sz="2400" dirty="0">
                <a:solidFill>
                  <a:srgbClr val="0000CC"/>
                </a:solidFill>
                <a:latin typeface="微軟正黑體" panose="020B0604030504040204" pitchFamily="34" charset="-120"/>
                <a:ea typeface="微軟正黑體" panose="020B0604030504040204" pitchFamily="34" charset="-120"/>
                <a:hlinkClick r:id="rId2" action="ppaction://hlinkfile"/>
              </a:rPr>
              <a:t>總務處</a:t>
            </a:r>
            <a:r>
              <a:rPr kumimoji="0" lang="en-US" altLang="zh-TW" sz="2400" dirty="0">
                <a:solidFill>
                  <a:srgbClr val="0000CC"/>
                </a:solidFill>
                <a:latin typeface="微軟正黑體" panose="020B0604030504040204" pitchFamily="34" charset="-120"/>
                <a:ea typeface="微軟正黑體" panose="020B0604030504040204" pitchFamily="34" charset="-120"/>
                <a:hlinkClick r:id="rId2" action="ppaction://hlinkfile"/>
              </a:rPr>
              <a:t>/</a:t>
            </a:r>
            <a:r>
              <a:rPr kumimoji="0" lang="zh-TW" altLang="en-US" sz="2400" dirty="0">
                <a:solidFill>
                  <a:srgbClr val="0000CC"/>
                </a:solidFill>
                <a:latin typeface="微軟正黑體" panose="020B0604030504040204" pitchFamily="34" charset="-120"/>
                <a:ea typeface="微軟正黑體" panose="020B0604030504040204" pitchFamily="34" charset="-120"/>
                <a:hlinkClick r:id="rId2" action="ppaction://hlinkfile"/>
              </a:rPr>
              <a:t>採購辦法</a:t>
            </a:r>
            <a:endParaRPr kumimoji="0" lang="en-US" altLang="zh-TW" sz="2400" dirty="0">
              <a:solidFill>
                <a:srgbClr val="0000CC"/>
              </a:solidFill>
              <a:latin typeface="微軟正黑體" panose="020B0604030504040204" pitchFamily="34" charset="-120"/>
              <a:ea typeface="微軟正黑體" panose="020B0604030504040204" pitchFamily="34" charset="-120"/>
            </a:endParaRPr>
          </a:p>
          <a:p>
            <a:pPr marL="400050" lvl="1" indent="0">
              <a:spcBef>
                <a:spcPts val="800"/>
              </a:spcBef>
              <a:spcAft>
                <a:spcPts val="600"/>
              </a:spcAft>
              <a:buNone/>
              <a:defRPr/>
            </a:pPr>
            <a:r>
              <a:rPr lang="zh-TW" altLang="en-US" sz="2200" dirty="0">
                <a:solidFill>
                  <a:srgbClr val="000000"/>
                </a:solidFill>
                <a:latin typeface="微軟正黑體" panose="020B0604030504040204" pitchFamily="34" charset="-120"/>
                <a:ea typeface="微軟正黑體" panose="020B0604030504040204" pitchFamily="34" charset="-120"/>
              </a:rPr>
              <a:t>第八條 申購辦理程序</a:t>
            </a:r>
            <a:endParaRPr lang="en-US" altLang="zh-TW" sz="2200" dirty="0">
              <a:solidFill>
                <a:srgbClr val="000000"/>
              </a:solidFill>
              <a:latin typeface="微軟正黑體" panose="020B0604030504040204" pitchFamily="34" charset="-120"/>
              <a:ea typeface="微軟正黑體" panose="020B0604030504040204" pitchFamily="34" charset="-120"/>
            </a:endParaRPr>
          </a:p>
          <a:p>
            <a:pPr marL="800100" lvl="2" indent="0">
              <a:spcBef>
                <a:spcPct val="0"/>
              </a:spcBef>
              <a:buNone/>
              <a:defRPr/>
            </a:pPr>
            <a:r>
              <a:rPr lang="zh-TW" altLang="en-US" sz="2000" dirty="0">
                <a:solidFill>
                  <a:schemeClr val="bg1"/>
                </a:solidFill>
                <a:latin typeface="微軟正黑體" panose="020B0604030504040204" pitchFamily="34" charset="-120"/>
                <a:ea typeface="微軟正黑體" panose="020B0604030504040204" pitchFamily="34" charset="-120"/>
              </a:rPr>
              <a:t>下列情形得由單位自行採購請款，免填申購單：</a:t>
            </a:r>
          </a:p>
          <a:p>
            <a:pPr marL="800100" lvl="2" indent="0">
              <a:spcBef>
                <a:spcPts val="1200"/>
              </a:spcBef>
              <a:buNone/>
              <a:defRPr/>
            </a:pPr>
            <a:r>
              <a:rPr lang="en-US" altLang="zh-TW" sz="2000" dirty="0">
                <a:solidFill>
                  <a:srgbClr val="000000"/>
                </a:solidFill>
                <a:latin typeface="微軟正黑體" panose="020B0604030504040204" pitchFamily="34" charset="-120"/>
                <a:ea typeface="微軟正黑體" panose="020B0604030504040204" pitchFamily="34" charset="-120"/>
              </a:rPr>
              <a:t>(</a:t>
            </a:r>
            <a:r>
              <a:rPr lang="zh-TW" altLang="en-US" sz="2000" dirty="0">
                <a:solidFill>
                  <a:srgbClr val="000000"/>
                </a:solidFill>
                <a:latin typeface="微軟正黑體" panose="020B0604030504040204" pitchFamily="34" charset="-120"/>
                <a:ea typeface="微軟正黑體" panose="020B0604030504040204" pitchFamily="34" charset="-120"/>
              </a:rPr>
              <a:t>一</a:t>
            </a:r>
            <a:r>
              <a:rPr lang="en-US" altLang="zh-TW" sz="2000" dirty="0">
                <a:solidFill>
                  <a:srgbClr val="000000"/>
                </a:solidFill>
                <a:latin typeface="微軟正黑體" panose="020B0604030504040204" pitchFamily="34" charset="-120"/>
                <a:ea typeface="微軟正黑體" panose="020B0604030504040204" pitchFamily="34" charset="-120"/>
              </a:rPr>
              <a:t>)</a:t>
            </a:r>
            <a:r>
              <a:rPr lang="zh-TW" altLang="en-US" sz="2000" dirty="0">
                <a:solidFill>
                  <a:srgbClr val="000000"/>
                </a:solidFill>
                <a:latin typeface="微軟正黑體" panose="020B0604030504040204" pitchFamily="34" charset="-120"/>
                <a:ea typeface="微軟正黑體" panose="020B0604030504040204" pitchFamily="34" charset="-120"/>
              </a:rPr>
              <a:t>經通過之資本門預算，單項總金額低於一萬元者。</a:t>
            </a:r>
            <a:endParaRPr lang="zh-TW" altLang="en-US" sz="2000" dirty="0">
              <a:solidFill>
                <a:schemeClr val="bg1"/>
              </a:solidFill>
              <a:latin typeface="微軟正黑體" panose="020B0604030504040204" pitchFamily="34" charset="-120"/>
              <a:ea typeface="微軟正黑體" panose="020B0604030504040204" pitchFamily="34" charset="-120"/>
            </a:endParaRPr>
          </a:p>
          <a:p>
            <a:pPr marL="800100" lvl="2" indent="0">
              <a:spcBef>
                <a:spcPts val="600"/>
              </a:spcBef>
              <a:buNone/>
              <a:defRPr/>
            </a:pPr>
            <a:r>
              <a:rPr lang="en-US" altLang="zh-TW" sz="2000" dirty="0">
                <a:solidFill>
                  <a:srgbClr val="000000"/>
                </a:solidFill>
                <a:latin typeface="微軟正黑體" panose="020B0604030504040204" pitchFamily="34" charset="-120"/>
                <a:ea typeface="微軟正黑體" panose="020B0604030504040204" pitchFamily="34" charset="-120"/>
              </a:rPr>
              <a:t>(</a:t>
            </a:r>
            <a:r>
              <a:rPr lang="zh-TW" altLang="en-US" sz="2000" dirty="0">
                <a:solidFill>
                  <a:srgbClr val="000000"/>
                </a:solidFill>
                <a:latin typeface="微軟正黑體" panose="020B0604030504040204" pitchFamily="34" charset="-120"/>
                <a:ea typeface="微軟正黑體" panose="020B0604030504040204" pitchFamily="34" charset="-120"/>
              </a:rPr>
              <a:t>二</a:t>
            </a:r>
            <a:r>
              <a:rPr lang="en-US" altLang="zh-TW" sz="2000" dirty="0">
                <a:solidFill>
                  <a:srgbClr val="000000"/>
                </a:solidFill>
                <a:latin typeface="微軟正黑體" panose="020B0604030504040204" pitchFamily="34" charset="-120"/>
                <a:ea typeface="微軟正黑體" panose="020B0604030504040204" pitchFamily="34" charset="-120"/>
              </a:rPr>
              <a:t>)</a:t>
            </a:r>
            <a:r>
              <a:rPr lang="zh-TW" altLang="en-US" sz="2000" dirty="0">
                <a:solidFill>
                  <a:srgbClr val="000000"/>
                </a:solidFill>
                <a:latin typeface="微軟正黑體" panose="020B0604030504040204" pitchFamily="34" charset="-120"/>
                <a:ea typeface="微軟正黑體" panose="020B0604030504040204" pitchFamily="34" charset="-120"/>
              </a:rPr>
              <a:t>經通過之經常門預算，單次總金額低於五萬元者。</a:t>
            </a:r>
            <a:endParaRPr lang="zh-TW" altLang="en-US" sz="2000" dirty="0">
              <a:solidFill>
                <a:schemeClr val="bg1"/>
              </a:solidFill>
              <a:latin typeface="微軟正黑體" panose="020B0604030504040204" pitchFamily="34" charset="-120"/>
              <a:ea typeface="微軟正黑體" panose="020B0604030504040204" pitchFamily="34" charset="-120"/>
            </a:endParaRPr>
          </a:p>
          <a:p>
            <a:pPr marL="800100" lvl="2" indent="0">
              <a:spcBef>
                <a:spcPts val="600"/>
              </a:spcBef>
              <a:buNone/>
              <a:defRPr/>
            </a:pPr>
            <a:r>
              <a:rPr lang="en-US" altLang="zh-TW" sz="2000" dirty="0">
                <a:solidFill>
                  <a:srgbClr val="000000"/>
                </a:solidFill>
                <a:latin typeface="微軟正黑體" panose="020B0604030504040204" pitchFamily="34" charset="-120"/>
                <a:ea typeface="微軟正黑體" panose="020B0604030504040204" pitchFamily="34" charset="-120"/>
              </a:rPr>
              <a:t>(</a:t>
            </a:r>
            <a:r>
              <a:rPr lang="zh-TW" altLang="en-US" sz="2000" dirty="0">
                <a:solidFill>
                  <a:srgbClr val="000000"/>
                </a:solidFill>
                <a:latin typeface="微軟正黑體" panose="020B0604030504040204" pitchFamily="34" charset="-120"/>
                <a:ea typeface="微軟正黑體" panose="020B0604030504040204" pitchFamily="34" charset="-120"/>
              </a:rPr>
              <a:t>三</a:t>
            </a:r>
            <a:r>
              <a:rPr lang="en-US" altLang="zh-TW" sz="2000" dirty="0">
                <a:solidFill>
                  <a:srgbClr val="000000"/>
                </a:solidFill>
                <a:latin typeface="微軟正黑體" panose="020B0604030504040204" pitchFamily="34" charset="-120"/>
                <a:ea typeface="微軟正黑體" panose="020B0604030504040204" pitchFamily="34" charset="-120"/>
              </a:rPr>
              <a:t>)</a:t>
            </a:r>
            <a:r>
              <a:rPr lang="zh-TW" altLang="en-US" sz="2000" dirty="0">
                <a:solidFill>
                  <a:srgbClr val="000000"/>
                </a:solidFill>
                <a:latin typeface="微軟正黑體" panose="020B0604030504040204" pitchFamily="34" charset="-120"/>
                <a:ea typeface="微軟正黑體" panose="020B0604030504040204" pitchFamily="34" charset="-120"/>
              </a:rPr>
              <a:t>特殊情形以簽呈申請經核准者。</a:t>
            </a:r>
            <a:r>
              <a:rPr lang="en-US" altLang="zh-TW" sz="2000" dirty="0">
                <a:latin typeface="微軟正黑體" panose="020B0604030504040204" pitchFamily="34" charset="-120"/>
                <a:ea typeface="微軟正黑體" panose="020B0604030504040204" pitchFamily="34" charset="-120"/>
              </a:rPr>
              <a:t>(</a:t>
            </a:r>
            <a:r>
              <a:rPr lang="zh-TW" altLang="en-US" sz="2000" dirty="0">
                <a:latin typeface="微軟正黑體" panose="020B0604030504040204" pitchFamily="34" charset="-120"/>
                <a:ea typeface="微軟正黑體" panose="020B0604030504040204" pitchFamily="34" charset="-120"/>
              </a:rPr>
              <a:t>三</a:t>
            </a:r>
            <a:r>
              <a:rPr lang="en-US" altLang="zh-TW" sz="2000" dirty="0">
                <a:latin typeface="微軟正黑體" panose="020B0604030504040204" pitchFamily="34" charset="-120"/>
                <a:ea typeface="微軟正黑體" panose="020B0604030504040204" pitchFamily="34" charset="-120"/>
              </a:rPr>
              <a:t>)</a:t>
            </a:r>
            <a:r>
              <a:rPr lang="zh-TW" altLang="zh-TW" sz="2000" dirty="0">
                <a:latin typeface="微軟正黑體" panose="020B0604030504040204" pitchFamily="34" charset="-120"/>
                <a:ea typeface="微軟正黑體" panose="020B0604030504040204" pitchFamily="34" charset="-120"/>
              </a:rPr>
              <a:t>特殊情形以簽呈申請經核准者。</a:t>
            </a:r>
            <a:endParaRPr lang="en-US" altLang="zh-TW" sz="2000" dirty="0">
              <a:latin typeface="微軟正黑體" panose="020B0604030504040204" pitchFamily="34" charset="-120"/>
              <a:ea typeface="微軟正黑體" panose="020B0604030504040204" pitchFamily="34" charset="-120"/>
            </a:endParaRPr>
          </a:p>
          <a:p>
            <a:pPr marL="400050" lvl="1" indent="0">
              <a:lnSpc>
                <a:spcPts val="2400"/>
              </a:lnSpc>
              <a:spcBef>
                <a:spcPts val="1800"/>
              </a:spcBef>
              <a:buFont typeface="Arial" charset="0"/>
              <a:buNone/>
              <a:defRPr/>
            </a:pPr>
            <a:r>
              <a:rPr lang="zh-TW" altLang="en-US" sz="2200" dirty="0">
                <a:solidFill>
                  <a:srgbClr val="000000"/>
                </a:solidFill>
                <a:latin typeface="微軟正黑體" panose="020B0604030504040204" pitchFamily="34" charset="-120"/>
                <a:ea typeface="微軟正黑體" panose="020B0604030504040204" pitchFamily="34" charset="-120"/>
              </a:rPr>
              <a:t>第九條 採購辦理程序</a:t>
            </a:r>
            <a:endParaRPr lang="en-US" altLang="zh-TW" sz="2200" dirty="0">
              <a:solidFill>
                <a:srgbClr val="000000"/>
              </a:solidFill>
              <a:latin typeface="微軟正黑體" panose="020B0604030504040204" pitchFamily="34" charset="-120"/>
              <a:ea typeface="微軟正黑體" panose="020B0604030504040204" pitchFamily="34" charset="-120"/>
            </a:endParaRPr>
          </a:p>
          <a:p>
            <a:pPr lvl="2" indent="-342900">
              <a:buFont typeface="Arial" panose="020B0604020202020204" pitchFamily="34" charset="0"/>
              <a:buChar char="•"/>
              <a:defRPr/>
            </a:pPr>
            <a:r>
              <a:rPr lang="zh-TW" altLang="en-US" sz="2000" dirty="0">
                <a:solidFill>
                  <a:srgbClr val="000000"/>
                </a:solidFill>
                <a:latin typeface="微軟正黑體" panose="020B0604030504040204" pitchFamily="34" charset="-120"/>
                <a:ea typeface="微軟正黑體" panose="020B0604030504040204" pitchFamily="34" charset="-120"/>
              </a:rPr>
              <a:t>採購金額在十萬元以下，五萬元以上者，至少須取得二家 </a:t>
            </a:r>
            <a:r>
              <a:rPr lang="en-US" altLang="zh-TW" sz="2000" dirty="0">
                <a:solidFill>
                  <a:srgbClr val="000000"/>
                </a:solidFill>
                <a:latin typeface="微軟正黑體" panose="020B0604030504040204" pitchFamily="34" charset="-120"/>
                <a:ea typeface="微軟正黑體" panose="020B0604030504040204" pitchFamily="34" charset="-120"/>
              </a:rPr>
              <a:t>(</a:t>
            </a:r>
            <a:r>
              <a:rPr lang="zh-TW" altLang="en-US" sz="2000" dirty="0">
                <a:solidFill>
                  <a:srgbClr val="000000"/>
                </a:solidFill>
                <a:latin typeface="微軟正黑體" panose="020B0604030504040204" pitchFamily="34" charset="-120"/>
                <a:ea typeface="微軟正黑體" panose="020B0604030504040204" pitchFamily="34" charset="-120"/>
              </a:rPr>
              <a:t>含 </a:t>
            </a:r>
            <a:r>
              <a:rPr lang="en-US" altLang="zh-TW" sz="2000" dirty="0">
                <a:solidFill>
                  <a:srgbClr val="000000"/>
                </a:solidFill>
                <a:latin typeface="微軟正黑體" panose="020B0604030504040204" pitchFamily="34" charset="-120"/>
                <a:ea typeface="微軟正黑體" panose="020B0604030504040204" pitchFamily="34" charset="-120"/>
              </a:rPr>
              <a:t>)</a:t>
            </a:r>
            <a:r>
              <a:rPr lang="zh-TW" altLang="en-US" sz="2000" dirty="0">
                <a:solidFill>
                  <a:srgbClr val="000000"/>
                </a:solidFill>
                <a:latin typeface="微軟正黑體" panose="020B0604030504040204" pitchFamily="34" charset="-120"/>
                <a:ea typeface="微軟正黑體" panose="020B0604030504040204" pitchFamily="34" charset="-120"/>
              </a:rPr>
              <a:t>以上報價，進行比價、議價。</a:t>
            </a:r>
            <a:endParaRPr lang="en-US" altLang="zh-TW" sz="2000" dirty="0">
              <a:solidFill>
                <a:srgbClr val="000000"/>
              </a:solidFill>
              <a:latin typeface="微軟正黑體" panose="020B0604030504040204" pitchFamily="34" charset="-120"/>
              <a:ea typeface="微軟正黑體" panose="020B0604030504040204" pitchFamily="34" charset="-120"/>
            </a:endParaRPr>
          </a:p>
          <a:p>
            <a:pPr lvl="2" indent="-342900">
              <a:buFont typeface="Arial" panose="020B0604020202020204" pitchFamily="34" charset="0"/>
              <a:buChar char="•"/>
              <a:defRPr/>
            </a:pPr>
            <a:r>
              <a:rPr lang="zh-TW" altLang="en-US" sz="2000" dirty="0">
                <a:solidFill>
                  <a:srgbClr val="000000"/>
                </a:solidFill>
                <a:latin typeface="微軟正黑體" panose="020B0604030504040204" pitchFamily="34" charset="-120"/>
                <a:ea typeface="微軟正黑體" panose="020B0604030504040204" pitchFamily="34" charset="-120"/>
              </a:rPr>
              <a:t>採購金額在五十萬元以下，十萬元以上者，採購單位辦理詢價，三家 </a:t>
            </a:r>
            <a:r>
              <a:rPr lang="en-US" altLang="zh-TW" sz="2000" dirty="0">
                <a:solidFill>
                  <a:srgbClr val="000000"/>
                </a:solidFill>
                <a:latin typeface="微軟正黑體" panose="020B0604030504040204" pitchFamily="34" charset="-120"/>
                <a:ea typeface="微軟正黑體" panose="020B0604030504040204" pitchFamily="34" charset="-120"/>
              </a:rPr>
              <a:t>(</a:t>
            </a:r>
            <a:r>
              <a:rPr lang="zh-TW" altLang="en-US" sz="2000" dirty="0">
                <a:solidFill>
                  <a:srgbClr val="000000"/>
                </a:solidFill>
                <a:latin typeface="微軟正黑體" panose="020B0604030504040204" pitchFamily="34" charset="-120"/>
                <a:ea typeface="微軟正黑體" panose="020B0604030504040204" pitchFamily="34" charset="-120"/>
              </a:rPr>
              <a:t>含 </a:t>
            </a:r>
            <a:r>
              <a:rPr lang="en-US" altLang="zh-TW" sz="2000" dirty="0">
                <a:solidFill>
                  <a:srgbClr val="000000"/>
                </a:solidFill>
                <a:latin typeface="微軟正黑體" panose="020B0604030504040204" pitchFamily="34" charset="-120"/>
                <a:ea typeface="微軟正黑體" panose="020B0604030504040204" pitchFamily="34" charset="-120"/>
              </a:rPr>
              <a:t>)</a:t>
            </a:r>
            <a:r>
              <a:rPr lang="zh-TW" altLang="en-US" sz="2000" dirty="0">
                <a:solidFill>
                  <a:srgbClr val="000000"/>
                </a:solidFill>
                <a:latin typeface="微軟正黑體" panose="020B0604030504040204" pitchFamily="34" charset="-120"/>
                <a:ea typeface="微軟正黑體" panose="020B0604030504040204" pitchFamily="34" charset="-120"/>
              </a:rPr>
              <a:t>以上報價，進行比價、議價。</a:t>
            </a:r>
            <a:endParaRPr lang="en-US" altLang="zh-TW" sz="2000" dirty="0">
              <a:solidFill>
                <a:srgbClr val="000000"/>
              </a:solidFill>
              <a:latin typeface="微軟正黑體" panose="020B0604030504040204" pitchFamily="34" charset="-120"/>
              <a:ea typeface="微軟正黑體" panose="020B0604030504040204" pitchFamily="34" charset="-120"/>
            </a:endParaRPr>
          </a:p>
          <a:p>
            <a:pPr lvl="2" indent="-342900">
              <a:buFont typeface="Arial" panose="020B0604020202020204" pitchFamily="34" charset="0"/>
              <a:buChar char="•"/>
              <a:defRPr/>
            </a:pPr>
            <a:r>
              <a:rPr lang="zh-TW" altLang="en-US" sz="2000" dirty="0">
                <a:solidFill>
                  <a:srgbClr val="000000"/>
                </a:solidFill>
                <a:latin typeface="微軟正黑體" panose="020B0604030504040204" pitchFamily="34" charset="-120"/>
                <a:ea typeface="微軟正黑體" panose="020B0604030504040204" pitchFamily="34" charset="-120"/>
              </a:rPr>
              <a:t>採購金額在十萬元以上者，應訂定書面合約；採購金額未達十萬元者，得視情況訂定書面合約。</a:t>
            </a:r>
            <a:endParaRPr lang="en-US" altLang="zh-TW" sz="2000" dirty="0">
              <a:solidFill>
                <a:srgbClr val="000000"/>
              </a:solidFill>
              <a:latin typeface="微軟正黑體" panose="020B0604030504040204" pitchFamily="34" charset="-120"/>
              <a:ea typeface="微軟正黑體" panose="020B0604030504040204" pitchFamily="34" charset="-120"/>
            </a:endParaRPr>
          </a:p>
          <a:p>
            <a:pPr marL="400050" lvl="1" indent="0">
              <a:buFont typeface="Arial" charset="0"/>
              <a:buNone/>
              <a:defRPr/>
            </a:pPr>
            <a:endParaRPr lang="en-US" altLang="zh-TW" sz="2400" dirty="0">
              <a:solidFill>
                <a:srgbClr val="000000"/>
              </a:solidFill>
              <a:latin typeface="微軟正黑體" panose="020B0604030504040204" pitchFamily="34" charset="-120"/>
              <a:ea typeface="微軟正黑體" panose="020B0604030504040204" pitchFamily="34" charset="-120"/>
            </a:endParaRPr>
          </a:p>
          <a:p>
            <a:pPr marL="0" indent="0" fontAlgn="auto">
              <a:spcAft>
                <a:spcPts val="0"/>
              </a:spcAft>
              <a:buFont typeface="Arial" charset="0"/>
              <a:buNone/>
              <a:defRPr/>
            </a:pPr>
            <a:r>
              <a:rPr kumimoji="0" lang="zh-TW" altLang="en-US" sz="2400" dirty="0">
                <a:solidFill>
                  <a:srgbClr val="000000"/>
                </a:solidFill>
                <a:latin typeface="微軟正黑體" panose="020B0604030504040204" pitchFamily="34" charset="-120"/>
                <a:ea typeface="微軟正黑體" panose="020B0604030504040204" pitchFamily="34" charset="-120"/>
              </a:rPr>
              <a:t>   </a:t>
            </a:r>
          </a:p>
        </p:txBody>
      </p:sp>
    </p:spTree>
    <p:extLst>
      <p:ext uri="{BB962C8B-B14F-4D97-AF65-F5344CB8AC3E}">
        <p14:creationId xmlns:p14="http://schemas.microsoft.com/office/powerpoint/2010/main" val="177194686"/>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標題 1"/>
          <p:cNvSpPr>
            <a:spLocks noGrp="1"/>
          </p:cNvSpPr>
          <p:nvPr>
            <p:ph type="title"/>
          </p:nvPr>
        </p:nvSpPr>
        <p:spPr/>
        <p:txBody>
          <a:bodyPr/>
          <a:lstStyle/>
          <a:p>
            <a:pPr eaLnBrk="1" hangingPunct="1"/>
            <a:r>
              <a:rPr lang="zh-TW" altLang="en-US" dirty="0">
                <a:solidFill>
                  <a:srgbClr val="FFFF00"/>
                </a:solidFill>
              </a:rPr>
              <a:t>申購單填寫說明</a:t>
            </a:r>
          </a:p>
        </p:txBody>
      </p:sp>
      <p:sp>
        <p:nvSpPr>
          <p:cNvPr id="5" name="投影片編號版面配置區 5"/>
          <p:cNvSpPr>
            <a:spLocks noGrp="1"/>
          </p:cNvSpPr>
          <p:nvPr>
            <p:ph type="sldNum" sz="quarter" idx="10"/>
          </p:nvPr>
        </p:nvSpPr>
        <p:spPr/>
        <p:txBody>
          <a:bodyPr/>
          <a:lstStyle/>
          <a:p>
            <a:pPr>
              <a:defRPr/>
            </a:pPr>
            <a:fld id="{681B22BE-9463-4519-8ABA-E8B798ADBF08}" type="slidenum">
              <a:rPr lang="en-US" altLang="zh-TW" smtClean="0"/>
              <a:pPr>
                <a:defRPr/>
              </a:pPr>
              <a:t>21</a:t>
            </a:fld>
            <a:endParaRPr lang="en-US" altLang="zh-TW" dirty="0"/>
          </a:p>
        </p:txBody>
      </p:sp>
      <p:sp>
        <p:nvSpPr>
          <p:cNvPr id="4" name="內容版面配置區 2"/>
          <p:cNvSpPr txBox="1">
            <a:spLocks/>
          </p:cNvSpPr>
          <p:nvPr/>
        </p:nvSpPr>
        <p:spPr>
          <a:xfrm>
            <a:off x="440561" y="1124744"/>
            <a:ext cx="8280920" cy="3959646"/>
          </a:xfrm>
          <a:prstGeom prst="rect">
            <a:avLst/>
          </a:prstGeom>
          <a:noFill/>
          <a:ln>
            <a:noFill/>
          </a:ln>
        </p:spPr>
        <p:txBody>
          <a:bodyPr/>
          <a:lstStyle>
            <a:lvl1pPr marL="342900" indent="-342900" algn="l" rtl="0" fontAlgn="base">
              <a:spcBef>
                <a:spcPct val="20000"/>
              </a:spcBef>
              <a:spcAft>
                <a:spcPct val="0"/>
              </a:spcAft>
              <a:buFont typeface="Arial" charset="0"/>
              <a:buChar char="•"/>
              <a:defRPr sz="3200" kern="1200">
                <a:solidFill>
                  <a:schemeClr val="tx1"/>
                </a:solidFill>
                <a:latin typeface="標楷體" pitchFamily="65" charset="-120"/>
                <a:ea typeface="標楷體" pitchFamily="65" charset="-120"/>
                <a:cs typeface="+mn-cs"/>
              </a:defRPr>
            </a:lvl1pPr>
            <a:lvl2pPr marL="742950" indent="-285750" algn="l" rtl="0" fontAlgn="base">
              <a:spcBef>
                <a:spcPct val="20000"/>
              </a:spcBef>
              <a:spcAft>
                <a:spcPct val="0"/>
              </a:spcAft>
              <a:buFont typeface="Arial" charset="0"/>
              <a:buChar char="–"/>
              <a:defRPr sz="2800" kern="1200">
                <a:solidFill>
                  <a:schemeClr val="tx1"/>
                </a:solidFill>
                <a:latin typeface="標楷體" pitchFamily="65" charset="-120"/>
                <a:ea typeface="標楷體" pitchFamily="65" charset="-120"/>
                <a:cs typeface="+mn-cs"/>
              </a:defRPr>
            </a:lvl2pPr>
            <a:lvl3pPr marL="1143000" indent="-228600" algn="l" rtl="0" fontAlgn="base">
              <a:spcBef>
                <a:spcPct val="20000"/>
              </a:spcBef>
              <a:spcAft>
                <a:spcPct val="0"/>
              </a:spcAft>
              <a:buFont typeface="Arial" charset="0"/>
              <a:buChar char="•"/>
              <a:defRPr sz="2400" kern="1200">
                <a:solidFill>
                  <a:schemeClr val="tx1"/>
                </a:solidFill>
                <a:latin typeface="標楷體" pitchFamily="65" charset="-120"/>
                <a:ea typeface="標楷體" pitchFamily="65" charset="-120"/>
                <a:cs typeface="+mn-cs"/>
              </a:defRPr>
            </a:lvl3pPr>
            <a:lvl4pPr marL="1600200" indent="-228600" algn="l" rtl="0" fontAlgn="base">
              <a:spcBef>
                <a:spcPct val="20000"/>
              </a:spcBef>
              <a:spcAft>
                <a:spcPct val="0"/>
              </a:spcAft>
              <a:buFont typeface="Arial" charset="0"/>
              <a:buChar char="–"/>
              <a:defRPr sz="2000" kern="1200">
                <a:solidFill>
                  <a:schemeClr val="tx1"/>
                </a:solidFill>
                <a:latin typeface="標楷體" pitchFamily="65" charset="-120"/>
                <a:ea typeface="標楷體" pitchFamily="65" charset="-120"/>
                <a:cs typeface="+mn-cs"/>
              </a:defRPr>
            </a:lvl4pPr>
            <a:lvl5pPr marL="2057400" indent="-228600" algn="l" rtl="0" fontAlgn="base">
              <a:spcBef>
                <a:spcPct val="20000"/>
              </a:spcBef>
              <a:spcAft>
                <a:spcPct val="0"/>
              </a:spcAft>
              <a:buFont typeface="Arial" charset="0"/>
              <a:buChar char="»"/>
              <a:defRPr sz="2000" kern="1200">
                <a:solidFill>
                  <a:schemeClr val="tx1"/>
                </a:solidFill>
                <a:latin typeface="標楷體" pitchFamily="65" charset="-120"/>
                <a:ea typeface="標楷體" pitchFamily="65"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defRPr/>
            </a:pPr>
            <a:r>
              <a:rPr kumimoji="0" lang="zh-TW" altLang="en-US" sz="2400" dirty="0">
                <a:solidFill>
                  <a:srgbClr val="0000CC"/>
                </a:solidFill>
                <a:latin typeface="微軟正黑體" panose="020B0604030504040204" pitchFamily="34" charset="-120"/>
                <a:ea typeface="微軟正黑體" panose="020B0604030504040204" pitchFamily="34" charset="-120"/>
              </a:rPr>
              <a:t>申購單填寫重點</a:t>
            </a:r>
            <a:r>
              <a:rPr kumimoji="0" lang="zh-TW" altLang="en-US" sz="2400" dirty="0">
                <a:solidFill>
                  <a:srgbClr val="0000CC"/>
                </a:solidFill>
                <a:latin typeface="微軟正黑體" panose="020B0604030504040204" pitchFamily="34" charset="-120"/>
                <a:ea typeface="微軟正黑體" panose="020B0604030504040204" pitchFamily="34" charset="-120"/>
                <a:sym typeface="Wingdings" panose="05000000000000000000" pitchFamily="2" charset="2"/>
              </a:rPr>
              <a:t>：</a:t>
            </a:r>
            <a:endParaRPr kumimoji="0" lang="en-US" altLang="zh-TW" sz="2400" dirty="0">
              <a:solidFill>
                <a:srgbClr val="0000CC"/>
              </a:solidFill>
              <a:latin typeface="微軟正黑體" panose="020B0604030504040204" pitchFamily="34" charset="-120"/>
              <a:ea typeface="微軟正黑體" panose="020B0604030504040204" pitchFamily="34" charset="-120"/>
              <a:sym typeface="Wingdings" panose="05000000000000000000" pitchFamily="2" charset="2"/>
            </a:endParaRPr>
          </a:p>
          <a:p>
            <a:pPr marL="400050" lvl="1" indent="0">
              <a:buFont typeface="Arial" charset="0"/>
              <a:buNone/>
              <a:defRPr/>
            </a:pPr>
            <a:r>
              <a:rPr kumimoji="0" lang="en-US" altLang="zh-TW" sz="2000" dirty="0">
                <a:solidFill>
                  <a:srgbClr val="000000"/>
                </a:solidFill>
                <a:latin typeface="微軟正黑體" panose="020B0604030504040204" pitchFamily="34" charset="-120"/>
                <a:ea typeface="微軟正黑體" panose="020B0604030504040204" pitchFamily="34" charset="-120"/>
                <a:sym typeface="Wingdings" panose="05000000000000000000" pitchFamily="2" charset="2"/>
              </a:rPr>
              <a:t>(1)</a:t>
            </a:r>
            <a:r>
              <a:rPr kumimoji="0" lang="zh-TW" altLang="en-US" sz="2000" dirty="0">
                <a:solidFill>
                  <a:srgbClr val="000000"/>
                </a:solidFill>
                <a:latin typeface="微軟正黑體" panose="020B0604030504040204" pitchFamily="34" charset="-120"/>
                <a:ea typeface="微軟正黑體" panose="020B0604030504040204" pitchFamily="34" charset="-120"/>
                <a:sym typeface="Wingdings" panose="05000000000000000000" pitchFamily="2" charset="2"/>
              </a:rPr>
              <a:t>用途說明。</a:t>
            </a:r>
            <a:endParaRPr kumimoji="0" lang="en-US" altLang="zh-TW" sz="2000" dirty="0">
              <a:solidFill>
                <a:srgbClr val="000000"/>
              </a:solidFill>
              <a:latin typeface="微軟正黑體" panose="020B0604030504040204" pitchFamily="34" charset="-120"/>
              <a:ea typeface="微軟正黑體" panose="020B0604030504040204" pitchFamily="34" charset="-120"/>
              <a:sym typeface="Wingdings" panose="05000000000000000000" pitchFamily="2" charset="2"/>
            </a:endParaRPr>
          </a:p>
          <a:p>
            <a:pPr marL="400050" lvl="1" indent="0">
              <a:buFont typeface="Arial" charset="0"/>
              <a:buNone/>
              <a:defRPr/>
            </a:pPr>
            <a:r>
              <a:rPr kumimoji="0" lang="en-US" altLang="zh-TW" sz="2000" dirty="0">
                <a:solidFill>
                  <a:srgbClr val="000000"/>
                </a:solidFill>
                <a:latin typeface="微軟正黑體" panose="020B0604030504040204" pitchFamily="34" charset="-120"/>
                <a:ea typeface="微軟正黑體" panose="020B0604030504040204" pitchFamily="34" charset="-120"/>
                <a:sym typeface="Wingdings" panose="05000000000000000000" pitchFamily="2" charset="2"/>
              </a:rPr>
              <a:t>(2)</a:t>
            </a:r>
            <a:r>
              <a:rPr kumimoji="0" lang="zh-TW" altLang="en-US" sz="2000" dirty="0">
                <a:solidFill>
                  <a:srgbClr val="000000"/>
                </a:solidFill>
                <a:latin typeface="微軟正黑體" panose="020B0604030504040204" pitchFamily="34" charset="-120"/>
                <a:ea typeface="微軟正黑體" panose="020B0604030504040204" pitchFamily="34" charset="-120"/>
              </a:rPr>
              <a:t>品名、規格、單價、數量應填寫明確完整，以總務處採購人員看得懂要採購什麼物品內容為原則。</a:t>
            </a:r>
            <a:r>
              <a:rPr kumimoji="0" lang="en-US" altLang="zh-TW" sz="2000" dirty="0">
                <a:solidFill>
                  <a:srgbClr val="000000"/>
                </a:solidFill>
                <a:latin typeface="微軟正黑體" panose="020B0604030504040204" pitchFamily="34" charset="-120"/>
                <a:ea typeface="微軟正黑體" panose="020B0604030504040204" pitchFamily="34" charset="-120"/>
              </a:rPr>
              <a:t>(</a:t>
            </a:r>
            <a:r>
              <a:rPr kumimoji="0" lang="zh-TW" altLang="en-US" sz="2000" dirty="0">
                <a:solidFill>
                  <a:srgbClr val="000000"/>
                </a:solidFill>
                <a:latin typeface="微軟正黑體" panose="020B0604030504040204" pitchFamily="34" charset="-120"/>
                <a:ea typeface="微軟正黑體" panose="020B0604030504040204" pitchFamily="34" charset="-120"/>
              </a:rPr>
              <a:t>若品項多無法逐筆維護，數量以一式表示，則應上傳完整之明細表或報價單</a:t>
            </a:r>
            <a:r>
              <a:rPr kumimoji="0" lang="en-US" altLang="zh-TW" sz="2000" dirty="0">
                <a:solidFill>
                  <a:srgbClr val="000000"/>
                </a:solidFill>
                <a:latin typeface="微軟正黑體" panose="020B0604030504040204" pitchFamily="34" charset="-120"/>
                <a:ea typeface="微軟正黑體" panose="020B0604030504040204" pitchFamily="34" charset="-120"/>
              </a:rPr>
              <a:t>)</a:t>
            </a:r>
          </a:p>
          <a:p>
            <a:pPr marL="400050" lvl="1" indent="0">
              <a:buFont typeface="Arial" charset="0"/>
              <a:buNone/>
              <a:defRPr/>
            </a:pPr>
            <a:r>
              <a:rPr kumimoji="0" lang="zh-TW" altLang="en-US" sz="2000" dirty="0">
                <a:solidFill>
                  <a:srgbClr val="000000"/>
                </a:solidFill>
                <a:latin typeface="微軟正黑體" panose="020B0604030504040204" pitchFamily="34" charset="-120"/>
                <a:ea typeface="微軟正黑體" panose="020B0604030504040204" pitchFamily="34" charset="-120"/>
                <a:hlinkClick r:id="rId3" action="ppaction://hlinkfile"/>
              </a:rPr>
              <a:t>範例</a:t>
            </a:r>
            <a:endParaRPr kumimoji="0" lang="en-US" altLang="zh-TW" sz="2000" dirty="0">
              <a:solidFill>
                <a:srgbClr val="000000"/>
              </a:solidFill>
              <a:latin typeface="微軟正黑體" panose="020B0604030504040204" pitchFamily="34" charset="-120"/>
              <a:ea typeface="微軟正黑體" panose="020B0604030504040204" pitchFamily="34" charset="-120"/>
            </a:endParaRPr>
          </a:p>
          <a:p>
            <a:pPr marL="400050" lvl="1" indent="0">
              <a:buFont typeface="Arial" charset="0"/>
              <a:buNone/>
              <a:defRPr/>
            </a:pPr>
            <a:endParaRPr kumimoji="0" lang="en-US" altLang="zh-TW" sz="1800" dirty="0">
              <a:solidFill>
                <a:srgbClr val="000000"/>
              </a:solidFill>
              <a:latin typeface="微軟正黑體" panose="020B0604030504040204" pitchFamily="34" charset="-120"/>
              <a:ea typeface="微軟正黑體" panose="020B0604030504040204" pitchFamily="34" charset="-120"/>
            </a:endParaRPr>
          </a:p>
          <a:p>
            <a:pPr>
              <a:buFont typeface="Wingdings" pitchFamily="2" charset="2"/>
              <a:buChar char="Ø"/>
              <a:defRPr/>
            </a:pPr>
            <a:r>
              <a:rPr kumimoji="0" lang="zh-TW" altLang="en-US" sz="2400" dirty="0">
                <a:solidFill>
                  <a:srgbClr val="0000CC"/>
                </a:solidFill>
                <a:latin typeface="微軟正黑體" panose="020B0604030504040204" pitchFamily="34" charset="-120"/>
                <a:ea typeface="微軟正黑體" panose="020B0604030504040204" pitchFamily="34" charset="-120"/>
              </a:rPr>
              <a:t>其他注意事項</a:t>
            </a:r>
            <a:endParaRPr kumimoji="0" lang="en-US" altLang="zh-TW" sz="2400" dirty="0">
              <a:solidFill>
                <a:srgbClr val="0000CC"/>
              </a:solidFill>
              <a:latin typeface="微軟正黑體" panose="020B0604030504040204" pitchFamily="34" charset="-120"/>
              <a:ea typeface="微軟正黑體" panose="020B0604030504040204" pitchFamily="34" charset="-120"/>
            </a:endParaRPr>
          </a:p>
          <a:p>
            <a:pPr lvl="1">
              <a:buFont typeface="Arial" pitchFamily="34" charset="0"/>
              <a:buChar char="•"/>
              <a:defRPr/>
            </a:pPr>
            <a:r>
              <a:rPr kumimoji="0" lang="zh-TW" altLang="en-US" sz="2000" dirty="0">
                <a:solidFill>
                  <a:srgbClr val="000000"/>
                </a:solidFill>
                <a:latin typeface="微軟正黑體" panose="020B0604030504040204" pitchFamily="34" charset="-120"/>
                <a:ea typeface="微軟正黑體" panose="020B0604030504040204" pitchFamily="34" charset="-120"/>
              </a:rPr>
              <a:t>相同採購項目，請務必集中採購，以提高採購效益。</a:t>
            </a:r>
            <a:endParaRPr kumimoji="0" lang="en-US" altLang="zh-TW" sz="2000" dirty="0">
              <a:solidFill>
                <a:srgbClr val="000000"/>
              </a:solidFill>
              <a:latin typeface="微軟正黑體" panose="020B0604030504040204" pitchFamily="34" charset="-120"/>
              <a:ea typeface="微軟正黑體" panose="020B0604030504040204" pitchFamily="34" charset="-120"/>
            </a:endParaRPr>
          </a:p>
          <a:p>
            <a:pPr lvl="1">
              <a:buFont typeface="Arial" pitchFamily="34" charset="0"/>
              <a:buChar char="•"/>
              <a:defRPr/>
            </a:pPr>
            <a:r>
              <a:rPr kumimoji="0" lang="zh-TW" altLang="en-US" sz="2000" dirty="0">
                <a:solidFill>
                  <a:srgbClr val="000000"/>
                </a:solidFill>
                <a:latin typeface="微軟正黑體" panose="020B0604030504040204" pitchFamily="34" charset="-120"/>
                <a:ea typeface="微軟正黑體" panose="020B0604030504040204" pitchFamily="34" charset="-120"/>
              </a:rPr>
              <a:t>避免化整為零規避採購辦法</a:t>
            </a:r>
            <a:r>
              <a:rPr kumimoji="0" lang="en-US" altLang="zh-TW" sz="2000" dirty="0">
                <a:solidFill>
                  <a:srgbClr val="000000"/>
                </a:solidFill>
                <a:latin typeface="微軟正黑體" panose="020B0604030504040204" pitchFamily="34" charset="-120"/>
                <a:ea typeface="微軟正黑體" panose="020B0604030504040204" pitchFamily="34" charset="-120"/>
              </a:rPr>
              <a:t>(</a:t>
            </a:r>
            <a:r>
              <a:rPr kumimoji="0" lang="zh-TW" altLang="en-US" sz="2000" dirty="0">
                <a:solidFill>
                  <a:srgbClr val="000000"/>
                </a:solidFill>
                <a:latin typeface="微軟正黑體" panose="020B0604030504040204" pitchFamily="34" charset="-120"/>
                <a:ea typeface="微軟正黑體" panose="020B0604030504040204" pitchFamily="34" charset="-120"/>
              </a:rPr>
              <a:t>拆單</a:t>
            </a:r>
            <a:r>
              <a:rPr kumimoji="0" lang="en-US" altLang="zh-TW" sz="2000" dirty="0">
                <a:solidFill>
                  <a:srgbClr val="000000"/>
                </a:solidFill>
                <a:latin typeface="微軟正黑體" panose="020B0604030504040204" pitchFamily="34" charset="-120"/>
                <a:ea typeface="微軟正黑體" panose="020B0604030504040204" pitchFamily="34" charset="-120"/>
              </a:rPr>
              <a:t>)</a:t>
            </a:r>
            <a:r>
              <a:rPr kumimoji="0" lang="zh-TW" altLang="en-US" sz="2000" dirty="0">
                <a:solidFill>
                  <a:srgbClr val="000000"/>
                </a:solidFill>
                <a:latin typeface="微軟正黑體" panose="020B0604030504040204" pitchFamily="34" charset="-120"/>
                <a:ea typeface="微軟正黑體" panose="020B0604030504040204" pitchFamily="34" charset="-120"/>
              </a:rPr>
              <a:t>。</a:t>
            </a:r>
            <a:endParaRPr kumimoji="0" lang="en-US" altLang="zh-TW" sz="2000" dirty="0">
              <a:solidFill>
                <a:srgbClr val="000000"/>
              </a:solidFill>
              <a:latin typeface="微軟正黑體" panose="020B0604030504040204" pitchFamily="34" charset="-120"/>
              <a:ea typeface="微軟正黑體" panose="020B0604030504040204" pitchFamily="34" charset="-120"/>
            </a:endParaRPr>
          </a:p>
          <a:p>
            <a:pPr marL="0" indent="0">
              <a:buFont typeface="Arial" charset="0"/>
              <a:buNone/>
              <a:defRPr/>
            </a:pPr>
            <a:endParaRPr kumimoji="0" lang="en-US" altLang="zh-TW" sz="2000" dirty="0">
              <a:solidFill>
                <a:srgbClr val="000000"/>
              </a:solidFill>
              <a:latin typeface="微軟正黑體" panose="020B0604030504040204" pitchFamily="34" charset="-120"/>
              <a:ea typeface="微軟正黑體" panose="020B0604030504040204" pitchFamily="34" charset="-120"/>
            </a:endParaRPr>
          </a:p>
          <a:p>
            <a:pPr marL="0" indent="0">
              <a:buFont typeface="Arial" charset="0"/>
              <a:buNone/>
              <a:defRPr/>
            </a:pPr>
            <a:r>
              <a:rPr lang="zh-TW" altLang="en-US" sz="2000" dirty="0">
                <a:solidFill>
                  <a:srgbClr val="000000"/>
                </a:solidFill>
                <a:latin typeface="微軟正黑體" panose="020B0604030504040204" pitchFamily="34" charset="-120"/>
                <a:ea typeface="微軟正黑體" panose="020B0604030504040204" pitchFamily="34" charset="-120"/>
              </a:rPr>
              <a:t>     </a:t>
            </a:r>
            <a:endParaRPr lang="en-US" altLang="zh-TW" sz="2400" dirty="0">
              <a:solidFill>
                <a:srgbClr val="000000"/>
              </a:solidFill>
              <a:latin typeface="微軟正黑體" panose="020B0604030504040204" pitchFamily="34" charset="-120"/>
              <a:ea typeface="微軟正黑體" panose="020B0604030504040204" pitchFamily="34" charset="-120"/>
            </a:endParaRPr>
          </a:p>
          <a:p>
            <a:pPr marL="0" indent="0" fontAlgn="auto">
              <a:spcAft>
                <a:spcPts val="0"/>
              </a:spcAft>
              <a:buFont typeface="Arial" charset="0"/>
              <a:buNone/>
              <a:defRPr/>
            </a:pPr>
            <a:r>
              <a:rPr kumimoji="0" lang="zh-TW" altLang="en-US" sz="2400" dirty="0">
                <a:solidFill>
                  <a:srgbClr val="000000"/>
                </a:solidFill>
                <a:latin typeface="微軟正黑體" panose="020B0604030504040204" pitchFamily="34" charset="-120"/>
                <a:ea typeface="微軟正黑體" panose="020B0604030504040204" pitchFamily="34" charset="-120"/>
              </a:rPr>
              <a:t>   </a:t>
            </a:r>
          </a:p>
        </p:txBody>
      </p:sp>
    </p:spTree>
    <p:extLst>
      <p:ext uri="{BB962C8B-B14F-4D97-AF65-F5344CB8AC3E}">
        <p14:creationId xmlns:p14="http://schemas.microsoft.com/office/powerpoint/2010/main" val="1200140356"/>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標題 1"/>
          <p:cNvSpPr>
            <a:spLocks noGrp="1"/>
          </p:cNvSpPr>
          <p:nvPr>
            <p:ph type="title"/>
          </p:nvPr>
        </p:nvSpPr>
        <p:spPr/>
        <p:txBody>
          <a:bodyPr/>
          <a:lstStyle/>
          <a:p>
            <a:pPr eaLnBrk="1" hangingPunct="1"/>
            <a:r>
              <a:rPr lang="zh-TW" altLang="en-US" sz="3600" dirty="0">
                <a:solidFill>
                  <a:srgbClr val="FFFF00"/>
                </a:solidFill>
              </a:rPr>
              <a:t>教育部補助案重要規定</a:t>
            </a:r>
            <a:endParaRPr lang="zh-TW" altLang="en-US" dirty="0">
              <a:solidFill>
                <a:srgbClr val="FFFF00"/>
              </a:solidFill>
            </a:endParaRPr>
          </a:p>
        </p:txBody>
      </p:sp>
      <p:sp>
        <p:nvSpPr>
          <p:cNvPr id="5" name="投影片編號版面配置區 5"/>
          <p:cNvSpPr>
            <a:spLocks noGrp="1"/>
          </p:cNvSpPr>
          <p:nvPr>
            <p:ph type="sldNum" sz="quarter" idx="10"/>
          </p:nvPr>
        </p:nvSpPr>
        <p:spPr/>
        <p:txBody>
          <a:bodyPr/>
          <a:lstStyle/>
          <a:p>
            <a:pPr>
              <a:defRPr/>
            </a:pPr>
            <a:fld id="{681B22BE-9463-4519-8ABA-E8B798ADBF08}" type="slidenum">
              <a:rPr lang="en-US" altLang="zh-TW" smtClean="0"/>
              <a:pPr>
                <a:defRPr/>
              </a:pPr>
              <a:t>22</a:t>
            </a:fld>
            <a:endParaRPr lang="en-US" altLang="zh-TW" dirty="0"/>
          </a:p>
        </p:txBody>
      </p:sp>
      <p:sp>
        <p:nvSpPr>
          <p:cNvPr id="4" name="內容版面配置區 2"/>
          <p:cNvSpPr txBox="1">
            <a:spLocks/>
          </p:cNvSpPr>
          <p:nvPr/>
        </p:nvSpPr>
        <p:spPr>
          <a:xfrm>
            <a:off x="267147" y="799515"/>
            <a:ext cx="8609706" cy="6077754"/>
          </a:xfrm>
          <a:prstGeom prst="rect">
            <a:avLst/>
          </a:prstGeom>
          <a:noFill/>
          <a:ln>
            <a:noFill/>
          </a:ln>
        </p:spPr>
        <p:txBody>
          <a:bodyPr/>
          <a:lstStyle>
            <a:lvl1pPr marL="342900" indent="-342900" algn="l" rtl="0" fontAlgn="base">
              <a:spcBef>
                <a:spcPct val="20000"/>
              </a:spcBef>
              <a:spcAft>
                <a:spcPct val="0"/>
              </a:spcAft>
              <a:buFont typeface="Arial" charset="0"/>
              <a:buChar char="•"/>
              <a:defRPr sz="3200" kern="1200">
                <a:solidFill>
                  <a:schemeClr val="tx1"/>
                </a:solidFill>
                <a:latin typeface="標楷體" pitchFamily="65" charset="-120"/>
                <a:ea typeface="標楷體" pitchFamily="65" charset="-120"/>
                <a:cs typeface="+mn-cs"/>
              </a:defRPr>
            </a:lvl1pPr>
            <a:lvl2pPr marL="742950" indent="-285750" algn="l" rtl="0" fontAlgn="base">
              <a:spcBef>
                <a:spcPct val="20000"/>
              </a:spcBef>
              <a:spcAft>
                <a:spcPct val="0"/>
              </a:spcAft>
              <a:buFont typeface="Arial" charset="0"/>
              <a:buChar char="–"/>
              <a:defRPr sz="2800" kern="1200">
                <a:solidFill>
                  <a:schemeClr val="tx1"/>
                </a:solidFill>
                <a:latin typeface="標楷體" pitchFamily="65" charset="-120"/>
                <a:ea typeface="標楷體" pitchFamily="65" charset="-120"/>
                <a:cs typeface="+mn-cs"/>
              </a:defRPr>
            </a:lvl2pPr>
            <a:lvl3pPr marL="1143000" indent="-228600" algn="l" rtl="0" fontAlgn="base">
              <a:spcBef>
                <a:spcPct val="20000"/>
              </a:spcBef>
              <a:spcAft>
                <a:spcPct val="0"/>
              </a:spcAft>
              <a:buFont typeface="Arial" charset="0"/>
              <a:buChar char="•"/>
              <a:defRPr sz="2400" kern="1200">
                <a:solidFill>
                  <a:schemeClr val="tx1"/>
                </a:solidFill>
                <a:latin typeface="標楷體" pitchFamily="65" charset="-120"/>
                <a:ea typeface="標楷體" pitchFamily="65" charset="-120"/>
                <a:cs typeface="+mn-cs"/>
              </a:defRPr>
            </a:lvl3pPr>
            <a:lvl4pPr marL="1600200" indent="-228600" algn="l" rtl="0" fontAlgn="base">
              <a:spcBef>
                <a:spcPct val="20000"/>
              </a:spcBef>
              <a:spcAft>
                <a:spcPct val="0"/>
              </a:spcAft>
              <a:buFont typeface="Arial" charset="0"/>
              <a:buChar char="–"/>
              <a:defRPr sz="2000" kern="1200">
                <a:solidFill>
                  <a:schemeClr val="tx1"/>
                </a:solidFill>
                <a:latin typeface="標楷體" pitchFamily="65" charset="-120"/>
                <a:ea typeface="標楷體" pitchFamily="65" charset="-120"/>
                <a:cs typeface="+mn-cs"/>
              </a:defRPr>
            </a:lvl4pPr>
            <a:lvl5pPr marL="2057400" indent="-228600" algn="l" rtl="0" fontAlgn="base">
              <a:spcBef>
                <a:spcPct val="20000"/>
              </a:spcBef>
              <a:spcAft>
                <a:spcPct val="0"/>
              </a:spcAft>
              <a:buFont typeface="Arial" charset="0"/>
              <a:buChar char="»"/>
              <a:defRPr sz="2000" kern="1200">
                <a:solidFill>
                  <a:schemeClr val="tx1"/>
                </a:solidFill>
                <a:latin typeface="標楷體" pitchFamily="65" charset="-120"/>
                <a:ea typeface="標楷體" pitchFamily="65"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defRPr/>
            </a:pPr>
            <a:r>
              <a:rPr lang="zh-TW" altLang="en-US" sz="2400" dirty="0">
                <a:solidFill>
                  <a:srgbClr val="238D91"/>
                </a:solidFill>
                <a:latin typeface="微軟正黑體" panose="020B0604030504040204" pitchFamily="34" charset="-120"/>
                <a:ea typeface="微軟正黑體" panose="020B0604030504040204" pitchFamily="34" charset="-120"/>
              </a:rPr>
              <a:t>校內程序：</a:t>
            </a:r>
            <a:r>
              <a:rPr lang="zh-TW" altLang="en-US" sz="2400" dirty="0">
                <a:solidFill>
                  <a:srgbClr val="000000"/>
                </a:solidFill>
                <a:latin typeface="微軟正黑體" panose="020B0604030504040204" pitchFamily="34" charset="-120"/>
                <a:ea typeface="微軟正黑體" panose="020B0604030504040204" pitchFamily="34" charset="-120"/>
              </a:rPr>
              <a:t>政府補助委辦案核定來文→會計室於專案系統建立專案名稱→各業務單位逕行編輯專案基本資料及預算，並上傳相關佐證資料</a:t>
            </a:r>
            <a:r>
              <a:rPr lang="en-US" altLang="zh-TW" sz="2400" dirty="0">
                <a:solidFill>
                  <a:srgbClr val="000000"/>
                </a:solidFill>
                <a:latin typeface="微軟正黑體" panose="020B0604030504040204" pitchFamily="34" charset="-120"/>
                <a:ea typeface="微軟正黑體" panose="020B0604030504040204" pitchFamily="34" charset="-120"/>
              </a:rPr>
              <a:t>(</a:t>
            </a:r>
            <a:r>
              <a:rPr lang="zh-TW" altLang="en-US" sz="2400" dirty="0">
                <a:solidFill>
                  <a:srgbClr val="000000"/>
                </a:solidFill>
                <a:latin typeface="微軟正黑體" panose="020B0604030504040204" pitchFamily="34" charset="-120"/>
                <a:ea typeface="微軟正黑體" panose="020B0604030504040204" pitchFamily="34" charset="-120"/>
              </a:rPr>
              <a:t>核定來文、計畫書</a:t>
            </a:r>
            <a:r>
              <a:rPr lang="en-US" altLang="zh-TW" sz="2400" dirty="0">
                <a:solidFill>
                  <a:srgbClr val="000000"/>
                </a:solidFill>
                <a:latin typeface="微軟正黑體" panose="020B0604030504040204" pitchFamily="34" charset="-120"/>
                <a:ea typeface="微軟正黑體" panose="020B0604030504040204" pitchFamily="34" charset="-120"/>
              </a:rPr>
              <a:t>(</a:t>
            </a:r>
            <a:r>
              <a:rPr lang="zh-TW" altLang="en-US" sz="2400" dirty="0">
                <a:solidFill>
                  <a:srgbClr val="000000"/>
                </a:solidFill>
                <a:latin typeface="微軟正黑體" panose="020B0604030504040204" pitchFamily="34" charset="-120"/>
                <a:ea typeface="微軟正黑體" panose="020B0604030504040204" pitchFamily="34" charset="-120"/>
              </a:rPr>
              <a:t>或合約</a:t>
            </a:r>
            <a:r>
              <a:rPr lang="en-US" altLang="zh-TW" sz="2400" dirty="0">
                <a:solidFill>
                  <a:srgbClr val="000000"/>
                </a:solidFill>
                <a:latin typeface="微軟正黑體" panose="020B0604030504040204" pitchFamily="34" charset="-120"/>
                <a:ea typeface="微軟正黑體" panose="020B0604030504040204" pitchFamily="34" charset="-120"/>
              </a:rPr>
              <a:t>)</a:t>
            </a:r>
            <a:r>
              <a:rPr lang="zh-TW" altLang="en-US" sz="2400" dirty="0">
                <a:solidFill>
                  <a:srgbClr val="000000"/>
                </a:solidFill>
                <a:latin typeface="微軟正黑體" panose="020B0604030504040204" pitchFamily="34" charset="-120"/>
                <a:ea typeface="微軟正黑體" panose="020B0604030504040204" pitchFamily="34" charset="-120"/>
              </a:rPr>
              <a:t>、其他佐證資料等</a:t>
            </a:r>
            <a:r>
              <a:rPr lang="en-US" altLang="zh-TW" sz="2400" dirty="0">
                <a:solidFill>
                  <a:srgbClr val="000000"/>
                </a:solidFill>
                <a:latin typeface="微軟正黑體" panose="020B0604030504040204" pitchFamily="34" charset="-120"/>
                <a:ea typeface="微軟正黑體" panose="020B0604030504040204" pitchFamily="34" charset="-120"/>
              </a:rPr>
              <a:t>)→</a:t>
            </a:r>
            <a:r>
              <a:rPr lang="zh-TW" altLang="en-US" sz="2400" dirty="0">
                <a:solidFill>
                  <a:srgbClr val="000000"/>
                </a:solidFill>
                <a:latin typeface="微軟正黑體" panose="020B0604030504040204" pitchFamily="34" charset="-120"/>
                <a:ea typeface="微軟正黑體" panose="020B0604030504040204" pitchFamily="34" charset="-120"/>
              </a:rPr>
              <a:t>會計室承辦人核對資料無誤，轉正式預算→各業務單位可動支預算。</a:t>
            </a:r>
          </a:p>
          <a:p>
            <a:pPr>
              <a:spcBef>
                <a:spcPts val="1800"/>
              </a:spcBef>
              <a:buFont typeface="Wingdings" panose="05000000000000000000" pitchFamily="2" charset="2"/>
              <a:buChar char="Ø"/>
              <a:defRPr/>
            </a:pPr>
            <a:r>
              <a:rPr lang="zh-TW" altLang="en-US" sz="2400" dirty="0">
                <a:solidFill>
                  <a:srgbClr val="238D91"/>
                </a:solidFill>
                <a:latin typeface="微軟正黑體" panose="020B0604030504040204" pitchFamily="34" charset="-120"/>
                <a:ea typeface="微軟正黑體" panose="020B0604030504040204" pitchFamily="34" charset="-120"/>
              </a:rPr>
              <a:t>常用法規查詢：會計室網頁</a:t>
            </a:r>
            <a:r>
              <a:rPr lang="en-US" altLang="zh-TW" sz="2400" dirty="0">
                <a:solidFill>
                  <a:srgbClr val="238D91"/>
                </a:solidFill>
                <a:latin typeface="微軟正黑體" panose="020B0604030504040204" pitchFamily="34" charset="-120"/>
                <a:ea typeface="微軟正黑體" panose="020B0604030504040204" pitchFamily="34" charset="-120"/>
              </a:rPr>
              <a:t>/</a:t>
            </a:r>
            <a:r>
              <a:rPr lang="zh-TW" altLang="en-US" sz="2400" dirty="0">
                <a:solidFill>
                  <a:srgbClr val="238D91"/>
                </a:solidFill>
                <a:latin typeface="微軟正黑體" panose="020B0604030504040204" pitchFamily="34" charset="-120"/>
                <a:ea typeface="微軟正黑體" panose="020B0604030504040204" pitchFamily="34" charset="-120"/>
              </a:rPr>
              <a:t>相關法規</a:t>
            </a:r>
            <a:r>
              <a:rPr lang="en-US" altLang="zh-TW" sz="2400" dirty="0">
                <a:solidFill>
                  <a:srgbClr val="238D91"/>
                </a:solidFill>
                <a:latin typeface="微軟正黑體" panose="020B0604030504040204" pitchFamily="34" charset="-120"/>
                <a:ea typeface="微軟正黑體" panose="020B0604030504040204" pitchFamily="34" charset="-120"/>
              </a:rPr>
              <a:t>/</a:t>
            </a:r>
            <a:r>
              <a:rPr lang="zh-TW" altLang="en-US" sz="2400" dirty="0">
                <a:solidFill>
                  <a:srgbClr val="238D91"/>
                </a:solidFill>
                <a:latin typeface="微軟正黑體" panose="020B0604030504040204" pitchFamily="34" charset="-120"/>
                <a:ea typeface="微軟正黑體" panose="020B0604030504040204" pitchFamily="34" charset="-120"/>
              </a:rPr>
              <a:t>教育部法規</a:t>
            </a:r>
            <a:endParaRPr lang="en-US" altLang="zh-TW" sz="2400" dirty="0">
              <a:solidFill>
                <a:srgbClr val="238D91"/>
              </a:solidFill>
              <a:latin typeface="微軟正黑體" panose="020B0604030504040204" pitchFamily="34" charset="-120"/>
              <a:ea typeface="微軟正黑體" panose="020B0604030504040204" pitchFamily="34" charset="-120"/>
            </a:endParaRPr>
          </a:p>
          <a:p>
            <a:pPr lvl="1" indent="-342900">
              <a:buClr>
                <a:srgbClr val="0000CC"/>
              </a:buClr>
              <a:buFont typeface="Arial" panose="020B0604020202020204" pitchFamily="34" charset="0"/>
              <a:buChar char="•"/>
              <a:defRPr/>
            </a:pPr>
            <a:r>
              <a:rPr lang="zh-TW" altLang="en-US" sz="2200" dirty="0">
                <a:solidFill>
                  <a:schemeClr val="bg1"/>
                </a:solidFill>
                <a:latin typeface="微軟正黑體" panose="020B0604030504040204" pitchFamily="34" charset="-120"/>
                <a:ea typeface="微軟正黑體" panose="020B0604030504040204" pitchFamily="34" charset="-120"/>
                <a:hlinkClick r:id="rId3" action="ppaction://hlinkfile"/>
              </a:rPr>
              <a:t>教育部 補</a:t>
            </a:r>
            <a:r>
              <a:rPr lang="en-US" altLang="zh-TW" sz="2200" dirty="0">
                <a:solidFill>
                  <a:schemeClr val="bg1"/>
                </a:solidFill>
                <a:latin typeface="微軟正黑體" panose="020B0604030504040204" pitchFamily="34" charset="-120"/>
                <a:ea typeface="微軟正黑體" panose="020B0604030504040204" pitchFamily="34" charset="-120"/>
                <a:hlinkClick r:id="rId3" action="ppaction://hlinkfile"/>
              </a:rPr>
              <a:t>(</a:t>
            </a:r>
            <a:r>
              <a:rPr lang="zh-TW" altLang="en-US" sz="2200" dirty="0">
                <a:solidFill>
                  <a:schemeClr val="bg1"/>
                </a:solidFill>
                <a:latin typeface="微軟正黑體" panose="020B0604030504040204" pitchFamily="34" charset="-120"/>
                <a:ea typeface="微軟正黑體" panose="020B0604030504040204" pitchFamily="34" charset="-120"/>
                <a:hlinkClick r:id="rId3" action="ppaction://hlinkfile"/>
              </a:rPr>
              <a:t>捐</a:t>
            </a:r>
            <a:r>
              <a:rPr lang="en-US" altLang="zh-TW" sz="2200" dirty="0">
                <a:solidFill>
                  <a:schemeClr val="bg1"/>
                </a:solidFill>
                <a:latin typeface="微軟正黑體" panose="020B0604030504040204" pitchFamily="34" charset="-120"/>
                <a:ea typeface="微軟正黑體" panose="020B0604030504040204" pitchFamily="34" charset="-120"/>
                <a:hlinkClick r:id="rId3" action="ppaction://hlinkfile"/>
              </a:rPr>
              <a:t>)</a:t>
            </a:r>
            <a:r>
              <a:rPr lang="zh-TW" altLang="en-US" sz="2200" dirty="0">
                <a:solidFill>
                  <a:schemeClr val="bg1"/>
                </a:solidFill>
                <a:latin typeface="微軟正黑體" panose="020B0604030504040204" pitchFamily="34" charset="-120"/>
                <a:ea typeface="微軟正黑體" panose="020B0604030504040204" pitchFamily="34" charset="-120"/>
                <a:hlinkClick r:id="rId3" action="ppaction://hlinkfile"/>
              </a:rPr>
              <a:t>助及委辦經費核撥結報作業要點</a:t>
            </a:r>
            <a:endParaRPr lang="en-US" altLang="zh-TW" sz="2200" dirty="0">
              <a:solidFill>
                <a:schemeClr val="bg1"/>
              </a:solidFill>
              <a:latin typeface="微軟正黑體" panose="020B0604030504040204" pitchFamily="34" charset="-120"/>
              <a:ea typeface="微軟正黑體" panose="020B0604030504040204" pitchFamily="34" charset="-120"/>
            </a:endParaRPr>
          </a:p>
          <a:p>
            <a:pPr lvl="1" indent="-342900">
              <a:buFont typeface="Arial" panose="020B0604020202020204" pitchFamily="34" charset="0"/>
              <a:buChar char="•"/>
              <a:defRPr/>
            </a:pPr>
            <a:r>
              <a:rPr lang="zh-TW" altLang="en-US" sz="2200" dirty="0">
                <a:solidFill>
                  <a:srgbClr val="0000CC"/>
                </a:solidFill>
                <a:latin typeface="微軟正黑體" panose="020B0604030504040204" pitchFamily="34" charset="-120"/>
                <a:ea typeface="微軟正黑體" panose="020B0604030504040204" pitchFamily="34" charset="-120"/>
                <a:hlinkClick r:id="rId4" action="ppaction://hlinkfile"/>
              </a:rPr>
              <a:t>教育部 補</a:t>
            </a:r>
            <a:r>
              <a:rPr lang="en-US" altLang="zh-TW" sz="2200" dirty="0">
                <a:solidFill>
                  <a:srgbClr val="0000CC"/>
                </a:solidFill>
                <a:latin typeface="微軟正黑體" panose="020B0604030504040204" pitchFamily="34" charset="-120"/>
                <a:ea typeface="微軟正黑體" panose="020B0604030504040204" pitchFamily="34" charset="-120"/>
                <a:hlinkClick r:id="rId4" action="ppaction://hlinkfile"/>
              </a:rPr>
              <a:t>(</a:t>
            </a:r>
            <a:r>
              <a:rPr lang="zh-TW" altLang="en-US" sz="2200" dirty="0">
                <a:solidFill>
                  <a:srgbClr val="0000CC"/>
                </a:solidFill>
                <a:latin typeface="微軟正黑體" panose="020B0604030504040204" pitchFamily="34" charset="-120"/>
                <a:ea typeface="微軟正黑體" panose="020B0604030504040204" pitchFamily="34" charset="-120"/>
                <a:hlinkClick r:id="rId4" action="ppaction://hlinkfile"/>
              </a:rPr>
              <a:t>捐</a:t>
            </a:r>
            <a:r>
              <a:rPr lang="en-US" altLang="zh-TW" sz="2200" dirty="0">
                <a:solidFill>
                  <a:srgbClr val="0000CC"/>
                </a:solidFill>
                <a:latin typeface="微軟正黑體" panose="020B0604030504040204" pitchFamily="34" charset="-120"/>
                <a:ea typeface="微軟正黑體" panose="020B0604030504040204" pitchFamily="34" charset="-120"/>
                <a:hlinkClick r:id="rId4" action="ppaction://hlinkfile"/>
              </a:rPr>
              <a:t>)</a:t>
            </a:r>
            <a:r>
              <a:rPr lang="zh-TW" altLang="en-US" sz="2200" dirty="0">
                <a:solidFill>
                  <a:srgbClr val="0000CC"/>
                </a:solidFill>
                <a:latin typeface="微軟正黑體" panose="020B0604030504040204" pitchFamily="34" charset="-120"/>
                <a:ea typeface="微軟正黑體" panose="020B0604030504040204" pitchFamily="34" charset="-120"/>
                <a:hlinkClick r:id="rId4" action="ppaction://hlinkfile"/>
              </a:rPr>
              <a:t>助及委辦計畫經費編列基準表</a:t>
            </a:r>
            <a:endParaRPr lang="en-US" altLang="zh-TW" sz="2200" dirty="0">
              <a:solidFill>
                <a:srgbClr val="0000CC"/>
              </a:solidFill>
              <a:latin typeface="微軟正黑體" panose="020B0604030504040204" pitchFamily="34" charset="-120"/>
              <a:ea typeface="微軟正黑體" panose="020B0604030504040204" pitchFamily="34" charset="-120"/>
            </a:endParaRPr>
          </a:p>
          <a:p>
            <a:pPr lvl="1" indent="-342900">
              <a:buFont typeface="Arial" panose="020B0604020202020204" pitchFamily="34" charset="0"/>
              <a:buChar char="•"/>
              <a:defRPr/>
            </a:pPr>
            <a:r>
              <a:rPr lang="zh-TW" altLang="en-US" sz="2200" dirty="0">
                <a:solidFill>
                  <a:srgbClr val="0000CC"/>
                </a:solidFill>
                <a:latin typeface="微軟正黑體" panose="020B0604030504040204" pitchFamily="34" charset="-120"/>
                <a:ea typeface="微軟正黑體" panose="020B0604030504040204" pitchFamily="34" charset="-120"/>
                <a:hlinkClick r:id="rId5" action="ppaction://hlinkfile"/>
              </a:rPr>
              <a:t>教育部及所屬機關</a:t>
            </a:r>
            <a:r>
              <a:rPr lang="en-US" altLang="zh-TW" sz="2200" dirty="0">
                <a:solidFill>
                  <a:srgbClr val="0000CC"/>
                </a:solidFill>
                <a:latin typeface="微軟正黑體" panose="020B0604030504040204" pitchFamily="34" charset="-120"/>
                <a:ea typeface="微軟正黑體" panose="020B0604030504040204" pitchFamily="34" charset="-120"/>
                <a:hlinkClick r:id="rId5" action="ppaction://hlinkfile"/>
              </a:rPr>
              <a:t>(</a:t>
            </a:r>
            <a:r>
              <a:rPr lang="zh-TW" altLang="en-US" sz="2200" dirty="0">
                <a:solidFill>
                  <a:srgbClr val="0000CC"/>
                </a:solidFill>
                <a:latin typeface="微軟正黑體" panose="020B0604030504040204" pitchFamily="34" charset="-120"/>
                <a:ea typeface="微軟正黑體" panose="020B0604030504040204" pitchFamily="34" charset="-120"/>
                <a:hlinkClick r:id="rId5" action="ppaction://hlinkfile"/>
              </a:rPr>
              <a:t>構</a:t>
            </a:r>
            <a:r>
              <a:rPr lang="en-US" altLang="zh-TW" sz="2200" dirty="0">
                <a:solidFill>
                  <a:srgbClr val="0000CC"/>
                </a:solidFill>
                <a:latin typeface="微軟正黑體" panose="020B0604030504040204" pitchFamily="34" charset="-120"/>
                <a:ea typeface="微軟正黑體" panose="020B0604030504040204" pitchFamily="34" charset="-120"/>
                <a:hlinkClick r:id="rId5" action="ppaction://hlinkfile"/>
              </a:rPr>
              <a:t>)</a:t>
            </a:r>
            <a:r>
              <a:rPr lang="zh-TW" altLang="en-US" sz="2200" dirty="0">
                <a:solidFill>
                  <a:srgbClr val="0000CC"/>
                </a:solidFill>
                <a:latin typeface="微軟正黑體" panose="020B0604030504040204" pitchFamily="34" charset="-120"/>
                <a:ea typeface="微軟正黑體" panose="020B0604030504040204" pitchFamily="34" charset="-120"/>
                <a:hlinkClick r:id="rId5" action="ppaction://hlinkfile"/>
              </a:rPr>
              <a:t>辦理各類會議講習訓練與研討</a:t>
            </a:r>
            <a:r>
              <a:rPr lang="en-US" altLang="zh-TW" sz="2200" dirty="0">
                <a:solidFill>
                  <a:srgbClr val="0000CC"/>
                </a:solidFill>
                <a:latin typeface="微軟正黑體" panose="020B0604030504040204" pitchFamily="34" charset="-120"/>
                <a:ea typeface="微軟正黑體" panose="020B0604030504040204" pitchFamily="34" charset="-120"/>
                <a:hlinkClick r:id="rId5" action="ppaction://hlinkfile"/>
              </a:rPr>
              <a:t>(</a:t>
            </a:r>
            <a:r>
              <a:rPr lang="zh-TW" altLang="en-US" sz="2200" dirty="0">
                <a:solidFill>
                  <a:srgbClr val="0000CC"/>
                </a:solidFill>
                <a:latin typeface="微軟正黑體" panose="020B0604030504040204" pitchFamily="34" charset="-120"/>
                <a:ea typeface="微軟正黑體" panose="020B0604030504040204" pitchFamily="34" charset="-120"/>
                <a:hlinkClick r:id="rId5" action="ppaction://hlinkfile"/>
              </a:rPr>
              <a:t>習</a:t>
            </a:r>
            <a:r>
              <a:rPr lang="en-US" altLang="zh-TW" sz="2200" dirty="0">
                <a:solidFill>
                  <a:srgbClr val="0000CC"/>
                </a:solidFill>
                <a:latin typeface="微軟正黑體" panose="020B0604030504040204" pitchFamily="34" charset="-120"/>
                <a:ea typeface="微軟正黑體" panose="020B0604030504040204" pitchFamily="34" charset="-120"/>
                <a:hlinkClick r:id="rId5" action="ppaction://hlinkfile"/>
              </a:rPr>
              <a:t>)</a:t>
            </a:r>
            <a:r>
              <a:rPr lang="zh-TW" altLang="en-US" sz="2200" dirty="0">
                <a:solidFill>
                  <a:srgbClr val="0000CC"/>
                </a:solidFill>
                <a:latin typeface="微軟正黑體" panose="020B0604030504040204" pitchFamily="34" charset="-120"/>
                <a:ea typeface="微軟正黑體" panose="020B0604030504040204" pitchFamily="34" charset="-120"/>
                <a:hlinkClick r:id="rId5" action="ppaction://hlinkfile"/>
              </a:rPr>
              <a:t>會管理要點</a:t>
            </a:r>
            <a:endParaRPr lang="en-US" altLang="zh-TW" sz="2200" dirty="0">
              <a:solidFill>
                <a:srgbClr val="0000CC"/>
              </a:solidFill>
              <a:latin typeface="微軟正黑體" panose="020B0604030504040204" pitchFamily="34" charset="-120"/>
              <a:ea typeface="微軟正黑體" panose="020B0604030504040204" pitchFamily="34" charset="-120"/>
            </a:endParaRPr>
          </a:p>
          <a:p>
            <a:pPr lvl="1" indent="-342900">
              <a:buFont typeface="Arial" panose="020B0604020202020204" pitchFamily="34" charset="0"/>
              <a:buChar char="•"/>
              <a:defRPr/>
            </a:pPr>
            <a:r>
              <a:rPr lang="zh-TW" altLang="en-US" sz="2200" dirty="0">
                <a:solidFill>
                  <a:srgbClr val="0000CC"/>
                </a:solidFill>
                <a:latin typeface="微軟正黑體" panose="020B0604030504040204" pitchFamily="34" charset="-120"/>
                <a:ea typeface="微軟正黑體" panose="020B0604030504040204" pitchFamily="34" charset="-120"/>
                <a:hlinkClick r:id="rId6" action="ppaction://hlinkfile"/>
              </a:rPr>
              <a:t>行政院 各機關聘請國外顧問、專家及學者來臺工作期間支付費用最高標準表</a:t>
            </a:r>
            <a:endParaRPr lang="en-US" altLang="zh-TW" sz="2200" dirty="0">
              <a:solidFill>
                <a:srgbClr val="0000CC"/>
              </a:solidFill>
              <a:latin typeface="微軟正黑體" panose="020B0604030504040204" pitchFamily="34" charset="-120"/>
              <a:ea typeface="微軟正黑體" panose="020B0604030504040204" pitchFamily="34" charset="-120"/>
            </a:endParaRPr>
          </a:p>
          <a:p>
            <a:pPr marL="714375" lvl="1" indent="-352425">
              <a:spcBef>
                <a:spcPct val="0"/>
              </a:spcBef>
              <a:buFont typeface="Arial" panose="020B0604020202020204" pitchFamily="34" charset="0"/>
              <a:buChar char="•"/>
              <a:defRPr/>
            </a:pPr>
            <a:r>
              <a:rPr lang="zh-TW" altLang="en-US" sz="2200" dirty="0">
                <a:solidFill>
                  <a:srgbClr val="0000CC"/>
                </a:solidFill>
                <a:latin typeface="微軟正黑體" panose="020B0604030504040204" pitchFamily="34" charset="-120"/>
                <a:ea typeface="微軟正黑體" panose="020B0604030504040204" pitchFamily="34" charset="-120"/>
                <a:hlinkClick r:id="rId7" action="ppaction://hlinkfile"/>
              </a:rPr>
              <a:t>中央政府各機關學校出席費及稿費支給要點</a:t>
            </a:r>
            <a:endParaRPr lang="en-US" altLang="zh-TW" sz="2200" dirty="0">
              <a:solidFill>
                <a:srgbClr val="0000CC"/>
              </a:solidFill>
              <a:latin typeface="微軟正黑體" panose="020B0604030504040204" pitchFamily="34" charset="-120"/>
              <a:ea typeface="微軟正黑體" panose="020B0604030504040204" pitchFamily="34" charset="-120"/>
            </a:endParaRPr>
          </a:p>
          <a:p>
            <a:pPr marL="714375" lvl="1" indent="-352425">
              <a:spcBef>
                <a:spcPct val="0"/>
              </a:spcBef>
              <a:buFont typeface="Arial" panose="020B0604020202020204" pitchFamily="34" charset="0"/>
              <a:buChar char="•"/>
              <a:defRPr/>
            </a:pPr>
            <a:r>
              <a:rPr lang="zh-TW" altLang="en-US" sz="2200" dirty="0">
                <a:solidFill>
                  <a:srgbClr val="0000CC"/>
                </a:solidFill>
                <a:latin typeface="微軟正黑體" panose="020B0604030504040204" pitchFamily="34" charset="-120"/>
                <a:ea typeface="微軟正黑體" panose="020B0604030504040204" pitchFamily="34" charset="-120"/>
                <a:hlinkClick r:id="rId8" action="ppaction://hlinkfile"/>
              </a:rPr>
              <a:t>行政院 講座鐘點費支給表</a:t>
            </a:r>
            <a:endParaRPr lang="en-US" altLang="zh-TW" sz="2200" dirty="0">
              <a:solidFill>
                <a:srgbClr val="0000CC"/>
              </a:solidFill>
              <a:latin typeface="微軟正黑體" panose="020B0604030504040204" pitchFamily="34" charset="-120"/>
              <a:ea typeface="微軟正黑體" panose="020B0604030504040204" pitchFamily="34" charset="-120"/>
            </a:endParaRPr>
          </a:p>
          <a:p>
            <a:pPr lvl="1" indent="-342900">
              <a:buFont typeface="Arial" panose="020B0604020202020204" pitchFamily="34" charset="0"/>
              <a:buChar char="•"/>
              <a:defRPr/>
            </a:pPr>
            <a:r>
              <a:rPr lang="zh-TW" altLang="en-US" sz="2200" dirty="0">
                <a:solidFill>
                  <a:srgbClr val="0000CC"/>
                </a:solidFill>
                <a:latin typeface="微軟正黑體" panose="020B0604030504040204" pitchFamily="34" charset="-120"/>
                <a:ea typeface="微軟正黑體" panose="020B0604030504040204" pitchFamily="34" charset="-120"/>
                <a:hlinkClick r:id="rId9" action="ppaction://hlinkfile"/>
              </a:rPr>
              <a:t>行政院 國外出差旅費報支要點</a:t>
            </a:r>
            <a:endParaRPr lang="en-US" altLang="zh-TW" sz="2200" dirty="0">
              <a:solidFill>
                <a:srgbClr val="0000CC"/>
              </a:solidFill>
              <a:latin typeface="微軟正黑體" panose="020B0604030504040204" pitchFamily="34" charset="-120"/>
              <a:ea typeface="微軟正黑體" panose="020B0604030504040204" pitchFamily="34" charset="-120"/>
            </a:endParaRPr>
          </a:p>
          <a:p>
            <a:pPr lvl="1" indent="-342900">
              <a:buFont typeface="Arial" panose="020B0604020202020204" pitchFamily="34" charset="0"/>
              <a:buChar char="•"/>
              <a:defRPr/>
            </a:pPr>
            <a:endParaRPr lang="en-US" altLang="zh-TW" sz="2200" dirty="0">
              <a:solidFill>
                <a:srgbClr val="0000CC"/>
              </a:solidFill>
              <a:latin typeface="微軟正黑體" panose="020B0604030504040204" pitchFamily="34" charset="-120"/>
              <a:ea typeface="微軟正黑體" panose="020B0604030504040204" pitchFamily="34" charset="-120"/>
            </a:endParaRPr>
          </a:p>
          <a:p>
            <a:pPr marL="857250" lvl="1" indent="-457200">
              <a:buFont typeface="Wingdings" panose="05000000000000000000" pitchFamily="2" charset="2"/>
              <a:buChar char="Ø"/>
              <a:defRPr/>
            </a:pPr>
            <a:endParaRPr lang="en-US" altLang="zh-TW" sz="2400" dirty="0">
              <a:solidFill>
                <a:srgbClr val="000000"/>
              </a:solidFill>
              <a:latin typeface="微軟正黑體" panose="020B0604030504040204" pitchFamily="34" charset="-120"/>
              <a:ea typeface="微軟正黑體" panose="020B0604030504040204" pitchFamily="34" charset="-120"/>
            </a:endParaRPr>
          </a:p>
          <a:p>
            <a:pPr marL="400050" lvl="1" indent="0">
              <a:buFont typeface="Arial" charset="0"/>
              <a:buNone/>
              <a:defRPr/>
            </a:pPr>
            <a:endParaRPr lang="en-US" altLang="zh-TW" dirty="0">
              <a:solidFill>
                <a:srgbClr val="000000"/>
              </a:solidFill>
              <a:latin typeface="微軟正黑體" panose="020B0604030504040204" pitchFamily="34" charset="-120"/>
              <a:ea typeface="微軟正黑體" panose="020B0604030504040204" pitchFamily="34" charset="-120"/>
            </a:endParaRPr>
          </a:p>
          <a:p>
            <a:pPr lvl="2" indent="-342900">
              <a:buFont typeface="Arial" panose="020B0604020202020204" pitchFamily="34" charset="0"/>
              <a:buChar char="•"/>
              <a:defRPr/>
            </a:pPr>
            <a:endParaRPr lang="en-US" altLang="zh-TW" sz="2000" dirty="0">
              <a:solidFill>
                <a:srgbClr val="000000"/>
              </a:solidFill>
              <a:latin typeface="微軟正黑體" panose="020B0604030504040204" pitchFamily="34" charset="-120"/>
              <a:ea typeface="微軟正黑體" panose="020B0604030504040204" pitchFamily="34" charset="-120"/>
            </a:endParaRPr>
          </a:p>
          <a:p>
            <a:pPr marL="0" indent="0" fontAlgn="auto">
              <a:spcAft>
                <a:spcPts val="0"/>
              </a:spcAft>
              <a:buFont typeface="Arial" charset="0"/>
              <a:buNone/>
              <a:defRPr/>
            </a:pPr>
            <a:r>
              <a:rPr kumimoji="0" lang="zh-TW" altLang="en-US" sz="2400" dirty="0">
                <a:solidFill>
                  <a:srgbClr val="000000"/>
                </a:solidFill>
                <a:latin typeface="微軟正黑體" panose="020B0604030504040204" pitchFamily="34" charset="-120"/>
                <a:ea typeface="微軟正黑體" panose="020B0604030504040204" pitchFamily="34" charset="-120"/>
              </a:rPr>
              <a:t>   </a:t>
            </a:r>
          </a:p>
        </p:txBody>
      </p:sp>
    </p:spTree>
    <p:extLst>
      <p:ext uri="{BB962C8B-B14F-4D97-AF65-F5344CB8AC3E}">
        <p14:creationId xmlns:p14="http://schemas.microsoft.com/office/powerpoint/2010/main" val="1644161047"/>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標題 1"/>
          <p:cNvSpPr>
            <a:spLocks noGrp="1"/>
          </p:cNvSpPr>
          <p:nvPr>
            <p:ph type="title"/>
          </p:nvPr>
        </p:nvSpPr>
        <p:spPr/>
        <p:txBody>
          <a:bodyPr/>
          <a:lstStyle/>
          <a:p>
            <a:pPr eaLnBrk="1" hangingPunct="1"/>
            <a:r>
              <a:rPr lang="zh-TW" altLang="en-US" sz="3600" dirty="0">
                <a:solidFill>
                  <a:srgbClr val="FFFF00"/>
                </a:solidFill>
              </a:rPr>
              <a:t>教育部補助案重要規定</a:t>
            </a:r>
            <a:endParaRPr lang="zh-TW" altLang="en-US" dirty="0">
              <a:solidFill>
                <a:srgbClr val="FFFF00"/>
              </a:solidFill>
            </a:endParaRPr>
          </a:p>
        </p:txBody>
      </p:sp>
      <p:sp>
        <p:nvSpPr>
          <p:cNvPr id="5" name="投影片編號版面配置區 5"/>
          <p:cNvSpPr>
            <a:spLocks noGrp="1"/>
          </p:cNvSpPr>
          <p:nvPr>
            <p:ph type="sldNum" sz="quarter" idx="10"/>
          </p:nvPr>
        </p:nvSpPr>
        <p:spPr/>
        <p:txBody>
          <a:bodyPr/>
          <a:lstStyle/>
          <a:p>
            <a:pPr>
              <a:defRPr/>
            </a:pPr>
            <a:fld id="{681B22BE-9463-4519-8ABA-E8B798ADBF08}" type="slidenum">
              <a:rPr lang="en-US" altLang="zh-TW" smtClean="0"/>
              <a:pPr>
                <a:defRPr/>
              </a:pPr>
              <a:t>23</a:t>
            </a:fld>
            <a:endParaRPr lang="en-US" altLang="zh-TW" dirty="0"/>
          </a:p>
        </p:txBody>
      </p:sp>
      <p:sp>
        <p:nvSpPr>
          <p:cNvPr id="4" name="內容版面配置區 2"/>
          <p:cNvSpPr txBox="1">
            <a:spLocks/>
          </p:cNvSpPr>
          <p:nvPr/>
        </p:nvSpPr>
        <p:spPr>
          <a:xfrm>
            <a:off x="-73429" y="852925"/>
            <a:ext cx="9252520" cy="5616624"/>
          </a:xfrm>
          <a:prstGeom prst="rect">
            <a:avLst/>
          </a:prstGeom>
          <a:noFill/>
          <a:ln>
            <a:noFill/>
          </a:ln>
        </p:spPr>
        <p:txBody>
          <a:bodyPr/>
          <a:lstStyle>
            <a:lvl1pPr marL="342900" indent="-342900" algn="l" rtl="0" fontAlgn="base">
              <a:spcBef>
                <a:spcPct val="20000"/>
              </a:spcBef>
              <a:spcAft>
                <a:spcPct val="0"/>
              </a:spcAft>
              <a:buFont typeface="Arial" charset="0"/>
              <a:buChar char="•"/>
              <a:defRPr sz="3200" kern="1200">
                <a:solidFill>
                  <a:schemeClr val="tx1"/>
                </a:solidFill>
                <a:latin typeface="標楷體" pitchFamily="65" charset="-120"/>
                <a:ea typeface="標楷體" pitchFamily="65" charset="-120"/>
                <a:cs typeface="+mn-cs"/>
              </a:defRPr>
            </a:lvl1pPr>
            <a:lvl2pPr marL="742950" indent="-285750" algn="l" rtl="0" fontAlgn="base">
              <a:spcBef>
                <a:spcPct val="20000"/>
              </a:spcBef>
              <a:spcAft>
                <a:spcPct val="0"/>
              </a:spcAft>
              <a:buFont typeface="Arial" charset="0"/>
              <a:buChar char="–"/>
              <a:defRPr sz="2800" kern="1200">
                <a:solidFill>
                  <a:schemeClr val="tx1"/>
                </a:solidFill>
                <a:latin typeface="標楷體" pitchFamily="65" charset="-120"/>
                <a:ea typeface="標楷體" pitchFamily="65" charset="-120"/>
                <a:cs typeface="+mn-cs"/>
              </a:defRPr>
            </a:lvl2pPr>
            <a:lvl3pPr marL="1143000" indent="-228600" algn="l" rtl="0" fontAlgn="base">
              <a:spcBef>
                <a:spcPct val="20000"/>
              </a:spcBef>
              <a:spcAft>
                <a:spcPct val="0"/>
              </a:spcAft>
              <a:buFont typeface="Arial" charset="0"/>
              <a:buChar char="•"/>
              <a:defRPr sz="2400" kern="1200">
                <a:solidFill>
                  <a:schemeClr val="tx1"/>
                </a:solidFill>
                <a:latin typeface="標楷體" pitchFamily="65" charset="-120"/>
                <a:ea typeface="標楷體" pitchFamily="65" charset="-120"/>
                <a:cs typeface="+mn-cs"/>
              </a:defRPr>
            </a:lvl3pPr>
            <a:lvl4pPr marL="1600200" indent="-228600" algn="l" rtl="0" fontAlgn="base">
              <a:spcBef>
                <a:spcPct val="20000"/>
              </a:spcBef>
              <a:spcAft>
                <a:spcPct val="0"/>
              </a:spcAft>
              <a:buFont typeface="Arial" charset="0"/>
              <a:buChar char="–"/>
              <a:defRPr sz="2000" kern="1200">
                <a:solidFill>
                  <a:schemeClr val="tx1"/>
                </a:solidFill>
                <a:latin typeface="標楷體" pitchFamily="65" charset="-120"/>
                <a:ea typeface="標楷體" pitchFamily="65" charset="-120"/>
                <a:cs typeface="+mn-cs"/>
              </a:defRPr>
            </a:lvl4pPr>
            <a:lvl5pPr marL="2057400" indent="-228600" algn="l" rtl="0" fontAlgn="base">
              <a:spcBef>
                <a:spcPct val="20000"/>
              </a:spcBef>
              <a:spcAft>
                <a:spcPct val="0"/>
              </a:spcAft>
              <a:buFont typeface="Arial" charset="0"/>
              <a:buChar char="»"/>
              <a:defRPr sz="2000" kern="1200">
                <a:solidFill>
                  <a:schemeClr val="tx1"/>
                </a:solidFill>
                <a:latin typeface="標楷體" pitchFamily="65" charset="-120"/>
                <a:ea typeface="標楷體" pitchFamily="65"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defRPr/>
            </a:pPr>
            <a:r>
              <a:rPr lang="en-US" altLang="zh-TW" sz="2200" dirty="0">
                <a:solidFill>
                  <a:srgbClr val="0000CC"/>
                </a:solidFill>
                <a:latin typeface="微軟正黑體" panose="020B0604030504040204" pitchFamily="34" charset="-120"/>
                <a:ea typeface="微軟正黑體" panose="020B0604030504040204" pitchFamily="34" charset="-120"/>
              </a:rPr>
              <a:t>※</a:t>
            </a:r>
            <a:r>
              <a:rPr lang="zh-TW" altLang="en-US" sz="2200" dirty="0">
                <a:solidFill>
                  <a:srgbClr val="0000CC"/>
                </a:solidFill>
                <a:latin typeface="微軟正黑體" panose="020B0604030504040204" pitchFamily="34" charset="-120"/>
                <a:ea typeface="微軟正黑體" panose="020B0604030504040204" pitchFamily="34" charset="-120"/>
              </a:rPr>
              <a:t>行政院 國外出差旅費報支要點</a:t>
            </a:r>
            <a:r>
              <a:rPr lang="en-US" altLang="zh-TW" sz="1800" dirty="0">
                <a:solidFill>
                  <a:srgbClr val="FF0000"/>
                </a:solidFill>
                <a:latin typeface="微軟正黑體" panose="020B0604030504040204" pitchFamily="34" charset="-120"/>
                <a:ea typeface="微軟正黑體" panose="020B0604030504040204" pitchFamily="34" charset="-120"/>
              </a:rPr>
              <a:t>(</a:t>
            </a:r>
            <a:r>
              <a:rPr lang="zh-TW" altLang="en-US" sz="1800" dirty="0">
                <a:solidFill>
                  <a:srgbClr val="FF0000"/>
                </a:solidFill>
                <a:latin typeface="微軟正黑體" panose="020B0604030504040204" pitchFamily="34" charset="-120"/>
                <a:ea typeface="微軟正黑體" panose="020B0604030504040204" pitchFamily="34" charset="-120"/>
              </a:rPr>
              <a:t>新修正版本於</a:t>
            </a:r>
            <a:r>
              <a:rPr lang="en-US" altLang="zh-TW" sz="1800" dirty="0">
                <a:solidFill>
                  <a:srgbClr val="FF0000"/>
                </a:solidFill>
                <a:latin typeface="微軟正黑體" panose="020B0604030504040204" pitchFamily="34" charset="-120"/>
                <a:ea typeface="微軟正黑體" panose="020B0604030504040204" pitchFamily="34" charset="-120"/>
              </a:rPr>
              <a:t>1150101</a:t>
            </a:r>
            <a:r>
              <a:rPr lang="zh-TW" altLang="en-US" sz="1800" dirty="0">
                <a:solidFill>
                  <a:srgbClr val="FF0000"/>
                </a:solidFill>
                <a:latin typeface="微軟正黑體" panose="020B0604030504040204" pitchFamily="34" charset="-120"/>
                <a:ea typeface="微軟正黑體" panose="020B0604030504040204" pitchFamily="34" charset="-120"/>
              </a:rPr>
              <a:t>施行，以下為現行版本規定</a:t>
            </a:r>
            <a:r>
              <a:rPr lang="en-US" altLang="zh-TW" sz="1800" dirty="0">
                <a:solidFill>
                  <a:srgbClr val="FF0000"/>
                </a:solidFill>
                <a:latin typeface="微軟正黑體" panose="020B0604030504040204" pitchFamily="34" charset="-120"/>
                <a:ea typeface="微軟正黑體" panose="020B0604030504040204" pitchFamily="34" charset="-120"/>
              </a:rPr>
              <a:t>)</a:t>
            </a:r>
          </a:p>
          <a:p>
            <a:pPr marL="0" indent="0">
              <a:buNone/>
              <a:defRPr/>
            </a:pPr>
            <a:r>
              <a:rPr lang="zh-TW" altLang="en-US" sz="2200" dirty="0">
                <a:solidFill>
                  <a:srgbClr val="000000"/>
                </a:solidFill>
                <a:latin typeface="微軟正黑體" panose="020B0604030504040204" pitchFamily="34" charset="-120"/>
                <a:ea typeface="微軟正黑體" panose="020B0604030504040204" pitchFamily="34" charset="-120"/>
              </a:rPr>
              <a:t>     </a:t>
            </a:r>
            <a:r>
              <a:rPr lang="zh-TW" altLang="en-US" sz="2000" dirty="0">
                <a:solidFill>
                  <a:srgbClr val="000000"/>
                </a:solidFill>
                <a:latin typeface="微軟正黑體" panose="020B0604030504040204" pitchFamily="34" charset="-120"/>
                <a:ea typeface="微軟正黑體" panose="020B0604030504040204" pitchFamily="34" charset="-120"/>
              </a:rPr>
              <a:t>出差旅費分為交通費、生活費及辦公費，其內容如下：</a:t>
            </a:r>
          </a:p>
          <a:p>
            <a:pPr marL="457200" lvl="1" indent="0">
              <a:buNone/>
              <a:defRPr/>
            </a:pPr>
            <a:r>
              <a:rPr lang="en-US" altLang="zh-TW" sz="1900" dirty="0">
                <a:solidFill>
                  <a:srgbClr val="0000CC"/>
                </a:solidFill>
                <a:latin typeface="微軟正黑體" panose="020B0604030504040204" pitchFamily="34" charset="-120"/>
                <a:ea typeface="微軟正黑體" panose="020B0604030504040204" pitchFamily="34" charset="-120"/>
              </a:rPr>
              <a:t>(</a:t>
            </a:r>
            <a:r>
              <a:rPr lang="zh-TW" altLang="en-US" sz="1900" dirty="0">
                <a:solidFill>
                  <a:srgbClr val="0000CC"/>
                </a:solidFill>
                <a:latin typeface="微軟正黑體" panose="020B0604030504040204" pitchFamily="34" charset="-120"/>
                <a:ea typeface="微軟正黑體" panose="020B0604030504040204" pitchFamily="34" charset="-120"/>
              </a:rPr>
              <a:t>一</a:t>
            </a:r>
            <a:r>
              <a:rPr lang="en-US" altLang="zh-TW" sz="1900" dirty="0">
                <a:solidFill>
                  <a:srgbClr val="0000CC"/>
                </a:solidFill>
                <a:latin typeface="微軟正黑體" panose="020B0604030504040204" pitchFamily="34" charset="-120"/>
                <a:ea typeface="微軟正黑體" panose="020B0604030504040204" pitchFamily="34" charset="-120"/>
              </a:rPr>
              <a:t>)</a:t>
            </a:r>
            <a:r>
              <a:rPr lang="zh-TW" altLang="en-US" sz="1900" dirty="0">
                <a:solidFill>
                  <a:srgbClr val="0000CC"/>
                </a:solidFill>
                <a:latin typeface="微軟正黑體" panose="020B0604030504040204" pitchFamily="34" charset="-120"/>
                <a:ea typeface="微軟正黑體" panose="020B0604030504040204" pitchFamily="34" charset="-120"/>
              </a:rPr>
              <a:t>交通費</a:t>
            </a:r>
            <a:r>
              <a:rPr lang="zh-TW" altLang="en-US" sz="1900" dirty="0">
                <a:solidFill>
                  <a:srgbClr val="000000"/>
                </a:solidFill>
                <a:latin typeface="微軟正黑體" panose="020B0604030504040204" pitchFamily="34" charset="-120"/>
                <a:ea typeface="微軟正黑體" panose="020B0604030504040204" pitchFamily="34" charset="-120"/>
              </a:rPr>
              <a:t>：出差人員搭乘飛機、船舶及長途大眾陸運工具所需費用。 </a:t>
            </a:r>
          </a:p>
          <a:p>
            <a:pPr marL="457200" lvl="1" indent="0">
              <a:buNone/>
              <a:defRPr/>
            </a:pPr>
            <a:r>
              <a:rPr lang="en-US" altLang="zh-TW" sz="1900" dirty="0">
                <a:solidFill>
                  <a:srgbClr val="0000CC"/>
                </a:solidFill>
                <a:latin typeface="微軟正黑體" panose="020B0604030504040204" pitchFamily="34" charset="-120"/>
                <a:ea typeface="微軟正黑體" panose="020B0604030504040204" pitchFamily="34" charset="-120"/>
              </a:rPr>
              <a:t>(</a:t>
            </a:r>
            <a:r>
              <a:rPr lang="zh-TW" altLang="en-US" sz="1900" dirty="0">
                <a:solidFill>
                  <a:srgbClr val="0000CC"/>
                </a:solidFill>
                <a:latin typeface="微軟正黑體" panose="020B0604030504040204" pitchFamily="34" charset="-120"/>
                <a:ea typeface="微軟正黑體" panose="020B0604030504040204" pitchFamily="34" charset="-120"/>
              </a:rPr>
              <a:t>二</a:t>
            </a:r>
            <a:r>
              <a:rPr lang="en-US" altLang="zh-TW" sz="1900" dirty="0">
                <a:solidFill>
                  <a:srgbClr val="0000CC"/>
                </a:solidFill>
                <a:latin typeface="微軟正黑體" panose="020B0604030504040204" pitchFamily="34" charset="-120"/>
                <a:ea typeface="微軟正黑體" panose="020B0604030504040204" pitchFamily="34" charset="-120"/>
              </a:rPr>
              <a:t>)</a:t>
            </a:r>
            <a:r>
              <a:rPr lang="zh-TW" altLang="en-US" sz="1900" dirty="0">
                <a:solidFill>
                  <a:srgbClr val="0000CC"/>
                </a:solidFill>
                <a:latin typeface="微軟正黑體" panose="020B0604030504040204" pitchFamily="34" charset="-120"/>
                <a:ea typeface="微軟正黑體" panose="020B0604030504040204" pitchFamily="34" charset="-120"/>
              </a:rPr>
              <a:t>定額日支生活費</a:t>
            </a:r>
            <a:r>
              <a:rPr lang="en-US" altLang="zh-TW" sz="1900" dirty="0">
                <a:solidFill>
                  <a:srgbClr val="00B050"/>
                </a:solidFill>
                <a:latin typeface="微軟正黑體" panose="020B0604030504040204" pitchFamily="34" charset="-120"/>
                <a:ea typeface="微軟正黑體" panose="020B0604030504040204" pitchFamily="34" charset="-120"/>
              </a:rPr>
              <a:t>(</a:t>
            </a:r>
            <a:r>
              <a:rPr lang="zh-TW" altLang="zh-TW" sz="1900" kern="100" dirty="0">
                <a:solidFill>
                  <a:srgbClr val="00B050"/>
                </a:solidFill>
                <a:latin typeface="微軟正黑體" panose="020B0604030504040204" pitchFamily="34" charset="-120"/>
                <a:ea typeface="微軟正黑體" panose="020B0604030504040204" pitchFamily="34" charset="-120"/>
                <a:cs typeface="Times New Roman"/>
              </a:rPr>
              <a:t>出差人員一日內跨越兩地區</a:t>
            </a:r>
            <a:r>
              <a:rPr lang="en-US" altLang="zh-TW" sz="1900" kern="100" dirty="0">
                <a:solidFill>
                  <a:srgbClr val="00B050"/>
                </a:solidFill>
                <a:latin typeface="微軟正黑體" panose="020B0604030504040204" pitchFamily="34" charset="-120"/>
                <a:ea typeface="微軟正黑體" panose="020B0604030504040204" pitchFamily="34" charset="-120"/>
                <a:cs typeface="Times New Roman"/>
              </a:rPr>
              <a:t>(</a:t>
            </a:r>
            <a:r>
              <a:rPr lang="zh-TW" altLang="en-US" sz="1900" kern="100" dirty="0">
                <a:solidFill>
                  <a:srgbClr val="00B050"/>
                </a:solidFill>
                <a:latin typeface="微軟正黑體" panose="020B0604030504040204" pitchFamily="34" charset="-120"/>
                <a:ea typeface="微軟正黑體" panose="020B0604030504040204" pitchFamily="34" charset="-120"/>
                <a:cs typeface="Times New Roman"/>
              </a:rPr>
              <a:t>含</a:t>
            </a:r>
            <a:r>
              <a:rPr lang="en-US" altLang="zh-TW" sz="1900" kern="100" dirty="0">
                <a:solidFill>
                  <a:srgbClr val="00B050"/>
                </a:solidFill>
                <a:latin typeface="微軟正黑體" panose="020B0604030504040204" pitchFamily="34" charset="-120"/>
                <a:ea typeface="微軟正黑體" panose="020B0604030504040204" pitchFamily="34" charset="-120"/>
                <a:cs typeface="Times New Roman"/>
              </a:rPr>
              <a:t>)</a:t>
            </a:r>
            <a:r>
              <a:rPr lang="zh-TW" altLang="zh-TW" sz="1900" kern="100" dirty="0">
                <a:solidFill>
                  <a:srgbClr val="00B050"/>
                </a:solidFill>
                <a:latin typeface="微軟正黑體" panose="020B0604030504040204" pitchFamily="34" charset="-120"/>
                <a:ea typeface="微軟正黑體" panose="020B0604030504040204" pitchFamily="34" charset="-120"/>
                <a:cs typeface="Times New Roman"/>
              </a:rPr>
              <a:t>以上者，其生活費日支數額均以當日留宿之地區為列支數</a:t>
            </a:r>
            <a:r>
              <a:rPr lang="en-US" altLang="zh-TW" sz="1900" kern="100" dirty="0">
                <a:solidFill>
                  <a:srgbClr val="00B050"/>
                </a:solidFill>
                <a:latin typeface="微軟正黑體" panose="020B0604030504040204" pitchFamily="34" charset="-120"/>
                <a:ea typeface="微軟正黑體" panose="020B0604030504040204" pitchFamily="34" charset="-120"/>
                <a:cs typeface="Times New Roman"/>
              </a:rPr>
              <a:t>)</a:t>
            </a:r>
            <a:r>
              <a:rPr lang="zh-TW" altLang="en-US" sz="1900" dirty="0">
                <a:solidFill>
                  <a:srgbClr val="000000"/>
                </a:solidFill>
                <a:latin typeface="微軟正黑體" panose="020B0604030504040204" pitchFamily="34" charset="-120"/>
                <a:ea typeface="微軟正黑體" panose="020B0604030504040204" pitchFamily="34" charset="-120"/>
              </a:rPr>
              <a:t>：</a:t>
            </a:r>
            <a:endParaRPr lang="en-US" altLang="zh-TW" sz="1900" dirty="0">
              <a:solidFill>
                <a:srgbClr val="000000"/>
              </a:solidFill>
              <a:latin typeface="微軟正黑體" panose="020B0604030504040204" pitchFamily="34" charset="-120"/>
              <a:ea typeface="微軟正黑體" panose="020B0604030504040204" pitchFamily="34" charset="-120"/>
            </a:endParaRPr>
          </a:p>
          <a:p>
            <a:pPr lvl="2" indent="-285750">
              <a:buFont typeface="Arial" pitchFamily="34" charset="0"/>
              <a:buChar char="•"/>
              <a:defRPr/>
            </a:pPr>
            <a:r>
              <a:rPr lang="zh-TW" altLang="en-US" sz="1900" dirty="0">
                <a:solidFill>
                  <a:srgbClr val="000000"/>
                </a:solidFill>
                <a:latin typeface="微軟正黑體" panose="020B0604030504040204" pitchFamily="34" charset="-120"/>
                <a:ea typeface="微軟正黑體" panose="020B0604030504040204" pitchFamily="34" charset="-120"/>
              </a:rPr>
              <a:t>住宿費</a:t>
            </a:r>
            <a:r>
              <a:rPr lang="en-US" altLang="zh-TW" sz="1900" b="1" dirty="0">
                <a:solidFill>
                  <a:srgbClr val="FF0000"/>
                </a:solidFill>
                <a:latin typeface="微軟正黑體" panose="020B0604030504040204" pitchFamily="34" charset="-120"/>
                <a:ea typeface="微軟正黑體" panose="020B0604030504040204" pitchFamily="34" charset="-120"/>
              </a:rPr>
              <a:t>(</a:t>
            </a:r>
            <a:r>
              <a:rPr lang="zh-TW" altLang="en-US" sz="1900" b="1" dirty="0">
                <a:solidFill>
                  <a:srgbClr val="FF0000"/>
                </a:solidFill>
                <a:latin typeface="微軟正黑體" panose="020B0604030504040204" pitchFamily="34" charset="-120"/>
                <a:ea typeface="微軟正黑體" panose="020B0604030504040204" pitchFamily="34" charset="-120"/>
              </a:rPr>
              <a:t>日支數額</a:t>
            </a:r>
            <a:r>
              <a:rPr lang="en-US" altLang="zh-TW" sz="1900" b="1" dirty="0">
                <a:solidFill>
                  <a:srgbClr val="FF0000"/>
                </a:solidFill>
                <a:latin typeface="微軟正黑體" panose="020B0604030504040204" pitchFamily="34" charset="-120"/>
                <a:ea typeface="微軟正黑體" panose="020B0604030504040204" pitchFamily="34" charset="-120"/>
              </a:rPr>
              <a:t>70%)</a:t>
            </a:r>
            <a:r>
              <a:rPr lang="zh-TW" altLang="en-US" sz="1900" b="1" dirty="0">
                <a:solidFill>
                  <a:srgbClr val="FF0000"/>
                </a:solidFill>
                <a:latin typeface="微軟正黑體" panose="020B0604030504040204" pitchFamily="34" charset="-120"/>
                <a:ea typeface="微軟正黑體" panose="020B0604030504040204" pitchFamily="34" charset="-120"/>
              </a:rPr>
              <a:t> </a:t>
            </a:r>
            <a:r>
              <a:rPr lang="zh-TW" altLang="en-US" sz="1900" dirty="0">
                <a:solidFill>
                  <a:srgbClr val="000000"/>
                </a:solidFill>
                <a:latin typeface="微軟正黑體" panose="020B0604030504040204" pitchFamily="34" charset="-120"/>
                <a:ea typeface="微軟正黑體" panose="020B0604030504040204" pitchFamily="34" charset="-120"/>
              </a:rPr>
              <a:t>：若當天飛機上過夜未落地住宿或主辦單位供宿，則不得請領。</a:t>
            </a:r>
            <a:r>
              <a:rPr lang="zh-TW" altLang="en-US" sz="1900" dirty="0">
                <a:latin typeface="微軟正黑體" panose="020B0604030504040204" pitchFamily="34" charset="-120"/>
                <a:ea typeface="微軟正黑體" panose="020B0604030504040204" pitchFamily="34" charset="-120"/>
              </a:rPr>
              <a:t>若當天飛機上過夜未落地住宿或主辦單位供宿，則不得請</a:t>
            </a:r>
            <a:endParaRPr lang="en-US" altLang="zh-TW" sz="1900" dirty="0">
              <a:solidFill>
                <a:srgbClr val="000000"/>
              </a:solidFill>
              <a:latin typeface="微軟正黑體" panose="020B0604030504040204" pitchFamily="34" charset="-120"/>
              <a:ea typeface="微軟正黑體" panose="020B0604030504040204" pitchFamily="34" charset="-120"/>
            </a:endParaRPr>
          </a:p>
          <a:p>
            <a:pPr lvl="2" indent="-285750">
              <a:buFont typeface="Arial" pitchFamily="34" charset="0"/>
              <a:buChar char="•"/>
              <a:defRPr/>
            </a:pPr>
            <a:r>
              <a:rPr lang="zh-TW" altLang="en-US" sz="1900" dirty="0">
                <a:solidFill>
                  <a:srgbClr val="000000"/>
                </a:solidFill>
                <a:latin typeface="微軟正黑體" panose="020B0604030504040204" pitchFamily="34" charset="-120"/>
                <a:ea typeface="微軟正黑體" panose="020B0604030504040204" pitchFamily="34" charset="-120"/>
              </a:rPr>
              <a:t>膳食費</a:t>
            </a:r>
            <a:r>
              <a:rPr lang="en-US" altLang="zh-TW" sz="1900" b="1" dirty="0">
                <a:solidFill>
                  <a:srgbClr val="FF0000"/>
                </a:solidFill>
                <a:latin typeface="微軟正黑體" panose="020B0604030504040204" pitchFamily="34" charset="-120"/>
                <a:ea typeface="微軟正黑體" panose="020B0604030504040204" pitchFamily="34" charset="-120"/>
              </a:rPr>
              <a:t>(20%)</a:t>
            </a:r>
            <a:r>
              <a:rPr lang="zh-TW" altLang="en-US" sz="1900" dirty="0">
                <a:solidFill>
                  <a:srgbClr val="000000"/>
                </a:solidFill>
                <a:latin typeface="微軟正黑體" panose="020B0604030504040204" pitchFamily="34" charset="-120"/>
                <a:ea typeface="微軟正黑體" panose="020B0604030504040204" pitchFamily="34" charset="-120"/>
              </a:rPr>
              <a:t>：若已供膳，則不得請領，若供膳未達</a:t>
            </a:r>
            <a:r>
              <a:rPr lang="en-US" altLang="zh-TW" sz="1900" dirty="0">
                <a:solidFill>
                  <a:srgbClr val="000000"/>
                </a:solidFill>
                <a:latin typeface="微軟正黑體" panose="020B0604030504040204" pitchFamily="34" charset="-120"/>
                <a:ea typeface="微軟正黑體" panose="020B0604030504040204" pitchFamily="34" charset="-120"/>
              </a:rPr>
              <a:t>3</a:t>
            </a:r>
            <a:r>
              <a:rPr lang="zh-TW" altLang="en-US" sz="1900" dirty="0">
                <a:solidFill>
                  <a:srgbClr val="000000"/>
                </a:solidFill>
                <a:latin typeface="微軟正黑體" panose="020B0604030504040204" pitchFamily="34" charset="-120"/>
                <a:ea typeface="微軟正黑體" panose="020B0604030504040204" pitchFamily="34" charset="-120"/>
              </a:rPr>
              <a:t>餐，則以</a:t>
            </a:r>
            <a:r>
              <a:rPr lang="zh-TW" altLang="en-US" sz="1900" b="1" dirty="0">
                <a:solidFill>
                  <a:srgbClr val="00B050"/>
                </a:solidFill>
                <a:latin typeface="微軟正黑體" panose="020B0604030504040204" pitchFamily="34" charset="-120"/>
                <a:ea typeface="微軟正黑體" panose="020B0604030504040204" pitchFamily="34" charset="-120"/>
              </a:rPr>
              <a:t>早餐</a:t>
            </a:r>
            <a:r>
              <a:rPr lang="en-US" altLang="zh-TW" sz="1900" b="1" dirty="0">
                <a:solidFill>
                  <a:srgbClr val="00B050"/>
                </a:solidFill>
                <a:latin typeface="微軟正黑體" panose="020B0604030504040204" pitchFamily="34" charset="-120"/>
                <a:ea typeface="微軟正黑體" panose="020B0604030504040204" pitchFamily="34" charset="-120"/>
              </a:rPr>
              <a:t>(4%)</a:t>
            </a:r>
            <a:r>
              <a:rPr lang="zh-TW" altLang="en-US" sz="1900" b="1" dirty="0">
                <a:solidFill>
                  <a:srgbClr val="00B050"/>
                </a:solidFill>
                <a:latin typeface="微軟正黑體" panose="020B0604030504040204" pitchFamily="34" charset="-120"/>
                <a:ea typeface="微軟正黑體" panose="020B0604030504040204" pitchFamily="34" charset="-120"/>
              </a:rPr>
              <a:t> </a:t>
            </a:r>
            <a:r>
              <a:rPr lang="en-US" altLang="zh-TW" sz="1900" b="1" dirty="0">
                <a:solidFill>
                  <a:srgbClr val="00B050"/>
                </a:solidFill>
                <a:latin typeface="微軟正黑體" panose="020B0604030504040204" pitchFamily="34" charset="-120"/>
                <a:ea typeface="微軟正黑體" panose="020B0604030504040204" pitchFamily="34" charset="-120"/>
              </a:rPr>
              <a:t>+</a:t>
            </a:r>
            <a:r>
              <a:rPr lang="zh-TW" altLang="en-US" sz="1900" b="1" dirty="0">
                <a:solidFill>
                  <a:srgbClr val="00B050"/>
                </a:solidFill>
                <a:latin typeface="微軟正黑體" panose="020B0604030504040204" pitchFamily="34" charset="-120"/>
                <a:ea typeface="微軟正黑體" panose="020B0604030504040204" pitchFamily="34" charset="-120"/>
              </a:rPr>
              <a:t>午餐</a:t>
            </a:r>
            <a:r>
              <a:rPr lang="en-US" altLang="zh-TW" sz="1900" b="1" dirty="0">
                <a:solidFill>
                  <a:srgbClr val="00B050"/>
                </a:solidFill>
                <a:latin typeface="微軟正黑體" panose="020B0604030504040204" pitchFamily="34" charset="-120"/>
                <a:ea typeface="微軟正黑體" panose="020B0604030504040204" pitchFamily="34" charset="-120"/>
              </a:rPr>
              <a:t>(8%)+</a:t>
            </a:r>
            <a:r>
              <a:rPr lang="zh-TW" altLang="en-US" sz="1900" b="1" dirty="0">
                <a:solidFill>
                  <a:srgbClr val="00B050"/>
                </a:solidFill>
                <a:latin typeface="微軟正黑體" panose="020B0604030504040204" pitchFamily="34" charset="-120"/>
                <a:ea typeface="微軟正黑體" panose="020B0604030504040204" pitchFamily="34" charset="-120"/>
              </a:rPr>
              <a:t>晚餐</a:t>
            </a:r>
            <a:r>
              <a:rPr lang="en-US" altLang="zh-TW" sz="1900" b="1" dirty="0">
                <a:solidFill>
                  <a:srgbClr val="00B050"/>
                </a:solidFill>
                <a:latin typeface="微軟正黑體" panose="020B0604030504040204" pitchFamily="34" charset="-120"/>
                <a:ea typeface="微軟正黑體" panose="020B0604030504040204" pitchFamily="34" charset="-120"/>
              </a:rPr>
              <a:t>(8%)=20%</a:t>
            </a:r>
            <a:r>
              <a:rPr lang="zh-TW" altLang="en-US" sz="1900" dirty="0">
                <a:solidFill>
                  <a:srgbClr val="000000"/>
                </a:solidFill>
                <a:latin typeface="微軟正黑體" panose="020B0604030504040204" pitchFamily="34" charset="-120"/>
                <a:ea typeface="微軟正黑體" panose="020B0604030504040204" pitchFamily="34" charset="-120"/>
              </a:rPr>
              <a:t>。</a:t>
            </a:r>
            <a:endParaRPr lang="en-US" altLang="zh-TW" sz="1900" dirty="0">
              <a:solidFill>
                <a:srgbClr val="000000"/>
              </a:solidFill>
              <a:latin typeface="微軟正黑體" panose="020B0604030504040204" pitchFamily="34" charset="-120"/>
              <a:ea typeface="微軟正黑體" panose="020B0604030504040204" pitchFamily="34" charset="-120"/>
            </a:endParaRPr>
          </a:p>
          <a:p>
            <a:pPr lvl="2" indent="-285750">
              <a:buFont typeface="Arial" pitchFamily="34" charset="0"/>
              <a:buChar char="•"/>
              <a:defRPr/>
            </a:pPr>
            <a:r>
              <a:rPr lang="zh-TW" altLang="en-US" sz="1900" dirty="0">
                <a:solidFill>
                  <a:srgbClr val="000000"/>
                </a:solidFill>
                <a:latin typeface="微軟正黑體" panose="020B0604030504040204" pitchFamily="34" charset="-120"/>
                <a:ea typeface="微軟正黑體" panose="020B0604030504040204" pitchFamily="34" charset="-120"/>
              </a:rPr>
              <a:t>零用費</a:t>
            </a:r>
            <a:r>
              <a:rPr lang="en-US" altLang="zh-TW" sz="1900" b="1" dirty="0">
                <a:solidFill>
                  <a:srgbClr val="FF0000"/>
                </a:solidFill>
                <a:latin typeface="微軟正黑體" panose="020B0604030504040204" pitchFamily="34" charset="-120"/>
                <a:ea typeface="微軟正黑體" panose="020B0604030504040204" pitchFamily="34" charset="-120"/>
              </a:rPr>
              <a:t>(10%)</a:t>
            </a:r>
            <a:endParaRPr lang="zh-TW" altLang="en-US" sz="1900" b="1" dirty="0">
              <a:solidFill>
                <a:srgbClr val="FF0000"/>
              </a:solidFill>
              <a:latin typeface="微軟正黑體" panose="020B0604030504040204" pitchFamily="34" charset="-120"/>
              <a:ea typeface="微軟正黑體" panose="020B0604030504040204" pitchFamily="34" charset="-120"/>
            </a:endParaRPr>
          </a:p>
          <a:p>
            <a:pPr marL="457200" lvl="1" indent="0">
              <a:spcBef>
                <a:spcPct val="0"/>
              </a:spcBef>
              <a:buNone/>
              <a:defRPr/>
            </a:pPr>
            <a:r>
              <a:rPr lang="en-US" altLang="zh-TW" sz="1900" dirty="0">
                <a:solidFill>
                  <a:srgbClr val="0000CC"/>
                </a:solidFill>
                <a:latin typeface="微軟正黑體" panose="020B0604030504040204" pitchFamily="34" charset="-120"/>
                <a:ea typeface="微軟正黑體" panose="020B0604030504040204" pitchFamily="34" charset="-120"/>
              </a:rPr>
              <a:t>(</a:t>
            </a:r>
            <a:r>
              <a:rPr lang="zh-TW" altLang="en-US" sz="1900" dirty="0">
                <a:solidFill>
                  <a:srgbClr val="0000CC"/>
                </a:solidFill>
                <a:latin typeface="微軟正黑體" panose="020B0604030504040204" pitchFamily="34" charset="-120"/>
                <a:ea typeface="微軟正黑體" panose="020B0604030504040204" pitchFamily="34" charset="-120"/>
              </a:rPr>
              <a:t>三</a:t>
            </a:r>
            <a:r>
              <a:rPr lang="en-US" altLang="zh-TW" sz="1900" dirty="0">
                <a:solidFill>
                  <a:srgbClr val="0000CC"/>
                </a:solidFill>
                <a:latin typeface="微軟正黑體" panose="020B0604030504040204" pitchFamily="34" charset="-120"/>
                <a:ea typeface="微軟正黑體" panose="020B0604030504040204" pitchFamily="34" charset="-120"/>
              </a:rPr>
              <a:t>)</a:t>
            </a:r>
            <a:r>
              <a:rPr lang="zh-TW" altLang="en-US" sz="1900" dirty="0">
                <a:solidFill>
                  <a:srgbClr val="0000CC"/>
                </a:solidFill>
                <a:latin typeface="微軟正黑體" panose="020B0604030504040204" pitchFamily="34" charset="-120"/>
                <a:ea typeface="微軟正黑體" panose="020B0604030504040204" pitchFamily="34" charset="-120"/>
              </a:rPr>
              <a:t>辦公費</a:t>
            </a:r>
            <a:r>
              <a:rPr lang="zh-TW" altLang="en-US" sz="1900" dirty="0">
                <a:solidFill>
                  <a:srgbClr val="000000"/>
                </a:solidFill>
                <a:latin typeface="微軟正黑體" panose="020B0604030504040204" pitchFamily="34" charset="-120"/>
                <a:ea typeface="微軟正黑體" panose="020B0604030504040204" pitchFamily="34" charset="-120"/>
              </a:rPr>
              <a:t>：出差人員出國之手續費、</a:t>
            </a:r>
            <a:r>
              <a:rPr lang="zh-TW" altLang="en-US" sz="1900" dirty="0">
                <a:solidFill>
                  <a:srgbClr val="FF0000"/>
                </a:solidFill>
                <a:latin typeface="微軟正黑體" panose="020B0604030504040204" pitchFamily="34" charset="-120"/>
                <a:ea typeface="微軟正黑體" panose="020B0604030504040204" pitchFamily="34" charset="-120"/>
              </a:rPr>
              <a:t>保險費</a:t>
            </a:r>
            <a:r>
              <a:rPr lang="en-US" altLang="zh-TW" sz="1900" dirty="0">
                <a:solidFill>
                  <a:srgbClr val="FF0000"/>
                </a:solidFill>
                <a:latin typeface="微軟正黑體" panose="020B0604030504040204" pitchFamily="34" charset="-120"/>
                <a:ea typeface="微軟正黑體" panose="020B0604030504040204" pitchFamily="34" charset="-120"/>
              </a:rPr>
              <a:t>(</a:t>
            </a:r>
            <a:r>
              <a:rPr lang="zh-TW" altLang="en-US" sz="1900" dirty="0">
                <a:solidFill>
                  <a:srgbClr val="FF0000"/>
                </a:solidFill>
                <a:latin typeface="微軟正黑體" panose="020B0604030504040204" pitchFamily="34" charset="-120"/>
                <a:ea typeface="微軟正黑體" panose="020B0604030504040204" pitchFamily="34" charset="-120"/>
              </a:rPr>
              <a:t>以綜合保險保額</a:t>
            </a:r>
            <a:r>
              <a:rPr lang="en-US" altLang="zh-TW" sz="1900" dirty="0">
                <a:solidFill>
                  <a:srgbClr val="FF0000"/>
                </a:solidFill>
                <a:latin typeface="微軟正黑體" panose="020B0604030504040204" pitchFamily="34" charset="-120"/>
                <a:ea typeface="微軟正黑體" panose="020B0604030504040204" pitchFamily="34" charset="-120"/>
              </a:rPr>
              <a:t>400</a:t>
            </a:r>
            <a:r>
              <a:rPr lang="zh-TW" altLang="en-US" sz="1900" dirty="0">
                <a:solidFill>
                  <a:srgbClr val="FF0000"/>
                </a:solidFill>
                <a:latin typeface="微軟正黑體" panose="020B0604030504040204" pitchFamily="34" charset="-120"/>
                <a:ea typeface="微軟正黑體" panose="020B0604030504040204" pitchFamily="34" charset="-120"/>
              </a:rPr>
              <a:t>萬元為上限</a:t>
            </a:r>
            <a:r>
              <a:rPr lang="en-US" altLang="zh-TW" sz="1900" dirty="0">
                <a:solidFill>
                  <a:srgbClr val="FF0000"/>
                </a:solidFill>
                <a:latin typeface="微軟正黑體" panose="020B0604030504040204" pitchFamily="34" charset="-120"/>
                <a:ea typeface="微軟正黑體" panose="020B0604030504040204" pitchFamily="34" charset="-120"/>
              </a:rPr>
              <a:t>)</a:t>
            </a:r>
            <a:r>
              <a:rPr lang="zh-TW" altLang="en-US" sz="1900" dirty="0">
                <a:solidFill>
                  <a:srgbClr val="000000"/>
                </a:solidFill>
                <a:latin typeface="微軟正黑體" panose="020B0604030504040204" pitchFamily="34" charset="-120"/>
                <a:ea typeface="微軟正黑體" panose="020B0604030504040204" pitchFamily="34" charset="-120"/>
              </a:rPr>
              <a:t>、行政費、禮品交際及雜費</a:t>
            </a:r>
            <a:r>
              <a:rPr lang="en-US" altLang="zh-TW" sz="1900" dirty="0">
                <a:solidFill>
                  <a:srgbClr val="000000"/>
                </a:solidFill>
                <a:latin typeface="微軟正黑體" panose="020B0604030504040204" pitchFamily="34" charset="-120"/>
                <a:ea typeface="微軟正黑體" panose="020B0604030504040204" pitchFamily="34" charset="-120"/>
              </a:rPr>
              <a:t>(</a:t>
            </a:r>
            <a:r>
              <a:rPr lang="zh-TW" altLang="en-US" sz="1900" dirty="0">
                <a:solidFill>
                  <a:srgbClr val="000000"/>
                </a:solidFill>
                <a:latin typeface="微軟正黑體" panose="020B0604030504040204" pitchFamily="34" charset="-120"/>
                <a:ea typeface="微軟正黑體" panose="020B0604030504040204" pitchFamily="34" charset="-120"/>
              </a:rPr>
              <a:t>禮品交際及雜費每人每日</a:t>
            </a:r>
            <a:r>
              <a:rPr lang="en-US" altLang="zh-TW" sz="1900" dirty="0">
                <a:solidFill>
                  <a:srgbClr val="000000"/>
                </a:solidFill>
                <a:latin typeface="微軟正黑體" panose="020B0604030504040204" pitchFamily="34" charset="-120"/>
                <a:ea typeface="微軟正黑體" panose="020B0604030504040204" pitchFamily="34" charset="-120"/>
              </a:rPr>
              <a:t>1,100</a:t>
            </a:r>
            <a:r>
              <a:rPr lang="zh-TW" altLang="en-US" sz="1900" dirty="0">
                <a:solidFill>
                  <a:srgbClr val="000000"/>
                </a:solidFill>
                <a:latin typeface="微軟正黑體" panose="020B0604030504040204" pitchFamily="34" charset="-120"/>
                <a:ea typeface="微軟正黑體" panose="020B0604030504040204" pitchFamily="34" charset="-120"/>
              </a:rPr>
              <a:t>元總額度內，檢據報支</a:t>
            </a:r>
            <a:r>
              <a:rPr lang="en-US" altLang="zh-TW" sz="1900" dirty="0">
                <a:solidFill>
                  <a:srgbClr val="000000"/>
                </a:solidFill>
                <a:latin typeface="微軟正黑體" panose="020B0604030504040204" pitchFamily="34" charset="-120"/>
                <a:ea typeface="微軟正黑體" panose="020B0604030504040204" pitchFamily="34" charset="-120"/>
              </a:rPr>
              <a:t>)</a:t>
            </a:r>
            <a:r>
              <a:rPr lang="zh-TW" altLang="en-US" sz="1900" dirty="0">
                <a:solidFill>
                  <a:srgbClr val="000000"/>
                </a:solidFill>
                <a:latin typeface="微軟正黑體" panose="020B0604030504040204" pitchFamily="34" charset="-120"/>
                <a:ea typeface="微軟正黑體" panose="020B0604030504040204" pitchFamily="34" charset="-120"/>
              </a:rPr>
              <a:t>。</a:t>
            </a:r>
            <a:endParaRPr lang="en-US" altLang="zh-TW" sz="1900" dirty="0">
              <a:solidFill>
                <a:srgbClr val="000000"/>
              </a:solidFill>
              <a:latin typeface="微軟正黑體" panose="020B0604030504040204" pitchFamily="34" charset="-120"/>
              <a:ea typeface="微軟正黑體" panose="020B0604030504040204" pitchFamily="34" charset="-120"/>
            </a:endParaRPr>
          </a:p>
          <a:p>
            <a:pPr marL="0" indent="0">
              <a:spcBef>
                <a:spcPts val="1200"/>
              </a:spcBef>
              <a:buNone/>
              <a:defRPr/>
            </a:pPr>
            <a:r>
              <a:rPr lang="en-US" altLang="zh-TW" sz="2000" dirty="0">
                <a:solidFill>
                  <a:schemeClr val="bg1"/>
                </a:solidFill>
                <a:latin typeface="微軟正黑體" panose="020B0604030504040204" pitchFamily="34" charset="-120"/>
                <a:ea typeface="微軟正黑體" panose="020B0604030504040204" pitchFamily="34" charset="-120"/>
                <a:sym typeface="Wingdings 2"/>
              </a:rPr>
              <a:t>※</a:t>
            </a:r>
            <a:r>
              <a:rPr lang="zh-TW" altLang="en-US" sz="2000" dirty="0">
                <a:solidFill>
                  <a:schemeClr val="bg1"/>
                </a:solidFill>
                <a:latin typeface="微軟正黑體" panose="020B0604030504040204" pitchFamily="34" charset="-120"/>
                <a:ea typeface="微軟正黑體" panose="020B0604030504040204" pitchFamily="34" charset="-120"/>
                <a:sym typeface="Wingdings 2"/>
              </a:rPr>
              <a:t>行政院規定辦理各類會議、講習訓練與研討</a:t>
            </a:r>
            <a:r>
              <a:rPr lang="en-US" altLang="zh-TW" sz="2000" dirty="0">
                <a:solidFill>
                  <a:schemeClr val="bg1"/>
                </a:solidFill>
                <a:latin typeface="微軟正黑體" panose="020B0604030504040204" pitchFamily="34" charset="-120"/>
                <a:ea typeface="微軟正黑體" panose="020B0604030504040204" pitchFamily="34" charset="-120"/>
                <a:sym typeface="Wingdings 2"/>
              </a:rPr>
              <a:t>(</a:t>
            </a:r>
            <a:r>
              <a:rPr lang="zh-TW" altLang="en-US" sz="2000" dirty="0">
                <a:solidFill>
                  <a:schemeClr val="bg1"/>
                </a:solidFill>
                <a:latin typeface="微軟正黑體" panose="020B0604030504040204" pitchFamily="34" charset="-120"/>
                <a:ea typeface="微軟正黑體" panose="020B0604030504040204" pitchFamily="34" charset="-120"/>
                <a:sym typeface="Wingdings 2"/>
              </a:rPr>
              <a:t>習</a:t>
            </a:r>
            <a:r>
              <a:rPr lang="en-US" altLang="zh-TW" sz="2000" dirty="0">
                <a:solidFill>
                  <a:schemeClr val="bg1"/>
                </a:solidFill>
                <a:latin typeface="微軟正黑體" panose="020B0604030504040204" pitchFamily="34" charset="-120"/>
                <a:ea typeface="微軟正黑體" panose="020B0604030504040204" pitchFamily="34" charset="-120"/>
                <a:sym typeface="Wingdings 2"/>
              </a:rPr>
              <a:t>)</a:t>
            </a:r>
            <a:r>
              <a:rPr lang="zh-TW" altLang="en-US" sz="2000" dirty="0">
                <a:solidFill>
                  <a:schemeClr val="bg1"/>
                </a:solidFill>
                <a:latin typeface="微軟正黑體" panose="020B0604030504040204" pitchFamily="34" charset="-120"/>
                <a:ea typeface="微軟正黑體" panose="020B0604030504040204" pitchFamily="34" charset="-120"/>
                <a:sym typeface="Wingdings 2"/>
              </a:rPr>
              <a:t>會餐費上限</a:t>
            </a:r>
            <a:r>
              <a:rPr lang="zh-TW" altLang="en-US" sz="1900" dirty="0">
                <a:solidFill>
                  <a:schemeClr val="bg1"/>
                </a:solidFill>
                <a:latin typeface="微軟正黑體" panose="020B0604030504040204" pitchFamily="34" charset="-120"/>
                <a:ea typeface="微軟正黑體" panose="020B0604030504040204" pitchFamily="34" charset="-120"/>
                <a:sym typeface="Wingdings 2"/>
              </a:rPr>
              <a:t>：</a:t>
            </a:r>
            <a:br>
              <a:rPr lang="en-US" altLang="zh-TW" sz="1900" dirty="0">
                <a:solidFill>
                  <a:schemeClr val="bg1"/>
                </a:solidFill>
                <a:latin typeface="微軟正黑體" panose="020B0604030504040204" pitchFamily="34" charset="-120"/>
                <a:ea typeface="微軟正黑體" panose="020B0604030504040204" pitchFamily="34" charset="-120"/>
                <a:sym typeface="Wingdings 2"/>
              </a:rPr>
            </a:br>
            <a:r>
              <a:rPr lang="zh-TW" altLang="en-US" sz="1900" dirty="0">
                <a:solidFill>
                  <a:schemeClr val="bg1"/>
                </a:solidFill>
                <a:latin typeface="微軟正黑體" panose="020B0604030504040204" pitchFamily="34" charset="-120"/>
                <a:ea typeface="微軟正黑體" panose="020B0604030504040204" pitchFamily="34" charset="-120"/>
                <a:sym typeface="Wingdings 2"/>
              </a:rPr>
              <a:t>一日活動不補助早餐，報支上限為</a:t>
            </a:r>
            <a:r>
              <a:rPr lang="en-US" altLang="zh-TW" sz="1900" dirty="0">
                <a:solidFill>
                  <a:schemeClr val="bg1"/>
                </a:solidFill>
                <a:latin typeface="微軟正黑體" panose="020B0604030504040204" pitchFamily="34" charset="-120"/>
                <a:ea typeface="微軟正黑體" panose="020B0604030504040204" pitchFamily="34" charset="-120"/>
                <a:sym typeface="Wingdings 2"/>
              </a:rPr>
              <a:t>280</a:t>
            </a:r>
            <a:r>
              <a:rPr lang="zh-TW" altLang="en-US" sz="1900" dirty="0">
                <a:solidFill>
                  <a:schemeClr val="bg1"/>
                </a:solidFill>
                <a:latin typeface="微軟正黑體" panose="020B0604030504040204" pitchFamily="34" charset="-120"/>
                <a:ea typeface="微軟正黑體" panose="020B0604030504040204" pitchFamily="34" charset="-120"/>
                <a:sym typeface="Wingdings 2"/>
              </a:rPr>
              <a:t>元，計算如下：</a:t>
            </a:r>
            <a:br>
              <a:rPr lang="en-US" altLang="zh-TW" sz="1900" dirty="0">
                <a:solidFill>
                  <a:schemeClr val="bg1"/>
                </a:solidFill>
                <a:latin typeface="微軟正黑體" panose="020B0604030504040204" pitchFamily="34" charset="-120"/>
                <a:ea typeface="微軟正黑體" panose="020B0604030504040204" pitchFamily="34" charset="-120"/>
                <a:sym typeface="Wingdings 2"/>
              </a:rPr>
            </a:br>
            <a:r>
              <a:rPr lang="en-US" altLang="zh-TW" sz="1900" dirty="0">
                <a:solidFill>
                  <a:schemeClr val="bg1"/>
                </a:solidFill>
                <a:latin typeface="微軟正黑體" panose="020B0604030504040204" pitchFamily="34" charset="-120"/>
                <a:ea typeface="微軟正黑體" panose="020B0604030504040204" pitchFamily="34" charset="-120"/>
                <a:sym typeface="Wingdings 2"/>
              </a:rPr>
              <a:t>(</a:t>
            </a:r>
            <a:r>
              <a:rPr lang="zh-TW" altLang="en-US" sz="1900" dirty="0">
                <a:solidFill>
                  <a:schemeClr val="bg1"/>
                </a:solidFill>
                <a:latin typeface="微軟正黑體" panose="020B0604030504040204" pitchFamily="34" charset="-120"/>
                <a:ea typeface="微軟正黑體" panose="020B0604030504040204" pitchFamily="34" charset="-120"/>
                <a:sym typeface="Wingdings 2"/>
              </a:rPr>
              <a:t>早餐</a:t>
            </a:r>
            <a:r>
              <a:rPr lang="en-US" altLang="zh-TW" sz="1900" dirty="0">
                <a:solidFill>
                  <a:schemeClr val="bg1"/>
                </a:solidFill>
                <a:latin typeface="微軟正黑體" panose="020B0604030504040204" pitchFamily="34" charset="-120"/>
                <a:ea typeface="微軟正黑體" panose="020B0604030504040204" pitchFamily="34" charset="-120"/>
                <a:sym typeface="Wingdings 2"/>
              </a:rPr>
              <a:t>60</a:t>
            </a:r>
            <a:r>
              <a:rPr lang="zh-TW" altLang="en-US" sz="1900" dirty="0">
                <a:solidFill>
                  <a:schemeClr val="bg1"/>
                </a:solidFill>
                <a:latin typeface="微軟正黑體" panose="020B0604030504040204" pitchFamily="34" charset="-120"/>
                <a:ea typeface="微軟正黑體" panose="020B0604030504040204" pitchFamily="34" charset="-120"/>
                <a:sym typeface="Wingdings 2"/>
              </a:rPr>
              <a:t>元</a:t>
            </a:r>
            <a:r>
              <a:rPr lang="en-US" altLang="zh-TW" sz="1900" dirty="0">
                <a:solidFill>
                  <a:schemeClr val="bg1"/>
                </a:solidFill>
                <a:latin typeface="微軟正黑體" panose="020B0604030504040204" pitchFamily="34" charset="-120"/>
                <a:ea typeface="微軟正黑體" panose="020B0604030504040204" pitchFamily="34" charset="-120"/>
                <a:sym typeface="Wingdings 2"/>
              </a:rPr>
              <a:t>+</a:t>
            </a:r>
            <a:r>
              <a:rPr lang="zh-TW" altLang="en-US" sz="1900" dirty="0">
                <a:solidFill>
                  <a:schemeClr val="bg1"/>
                </a:solidFill>
                <a:latin typeface="微軟正黑體" panose="020B0604030504040204" pitchFamily="34" charset="-120"/>
                <a:ea typeface="微軟正黑體" panose="020B0604030504040204" pitchFamily="34" charset="-120"/>
                <a:sym typeface="Wingdings 2"/>
              </a:rPr>
              <a:t>午晚餐各</a:t>
            </a:r>
            <a:r>
              <a:rPr lang="en-US" altLang="zh-TW" sz="1900" dirty="0">
                <a:solidFill>
                  <a:schemeClr val="bg1"/>
                </a:solidFill>
                <a:latin typeface="微軟正黑體" panose="020B0604030504040204" pitchFamily="34" charset="-120"/>
                <a:ea typeface="微軟正黑體" panose="020B0604030504040204" pitchFamily="34" charset="-120"/>
                <a:sym typeface="Wingdings 2"/>
              </a:rPr>
              <a:t>120</a:t>
            </a:r>
            <a:r>
              <a:rPr lang="zh-TW" altLang="en-US" sz="1900" dirty="0">
                <a:solidFill>
                  <a:schemeClr val="bg1"/>
                </a:solidFill>
                <a:latin typeface="微軟正黑體" panose="020B0604030504040204" pitchFamily="34" charset="-120"/>
                <a:ea typeface="微軟正黑體" panose="020B0604030504040204" pitchFamily="34" charset="-120"/>
                <a:sym typeface="Wingdings 2"/>
              </a:rPr>
              <a:t>元</a:t>
            </a:r>
            <a:r>
              <a:rPr lang="en-US" altLang="zh-TW" sz="1900" dirty="0">
                <a:solidFill>
                  <a:schemeClr val="bg1"/>
                </a:solidFill>
                <a:latin typeface="微軟正黑體" panose="020B0604030504040204" pitchFamily="34" charset="-120"/>
                <a:ea typeface="微軟正黑體" panose="020B0604030504040204" pitchFamily="34" charset="-120"/>
                <a:sym typeface="Wingdings 2"/>
              </a:rPr>
              <a:t>+</a:t>
            </a:r>
            <a:r>
              <a:rPr lang="zh-TW" altLang="en-US" sz="1900" dirty="0">
                <a:solidFill>
                  <a:schemeClr val="bg1"/>
                </a:solidFill>
                <a:latin typeface="微軟正黑體" panose="020B0604030504040204" pitchFamily="34" charset="-120"/>
                <a:ea typeface="微軟正黑體" panose="020B0604030504040204" pitchFamily="34" charset="-120"/>
                <a:sym typeface="Wingdings 2"/>
              </a:rPr>
              <a:t>全天茶點</a:t>
            </a:r>
            <a:r>
              <a:rPr lang="en-US" altLang="zh-TW" sz="1900" dirty="0">
                <a:solidFill>
                  <a:schemeClr val="bg1"/>
                </a:solidFill>
                <a:latin typeface="微軟正黑體" panose="020B0604030504040204" pitchFamily="34" charset="-120"/>
                <a:ea typeface="微軟正黑體" panose="020B0604030504040204" pitchFamily="34" charset="-120"/>
                <a:sym typeface="Wingdings 2"/>
              </a:rPr>
              <a:t>40</a:t>
            </a:r>
            <a:r>
              <a:rPr lang="zh-TW" altLang="en-US" sz="1900" dirty="0">
                <a:solidFill>
                  <a:schemeClr val="bg1"/>
                </a:solidFill>
                <a:latin typeface="微軟正黑體" panose="020B0604030504040204" pitchFamily="34" charset="-120"/>
                <a:ea typeface="微軟正黑體" panose="020B0604030504040204" pitchFamily="34" charset="-120"/>
                <a:sym typeface="Wingdings 2"/>
              </a:rPr>
              <a:t>元</a:t>
            </a:r>
            <a:r>
              <a:rPr lang="en-US" altLang="zh-TW" sz="1900" dirty="0">
                <a:solidFill>
                  <a:schemeClr val="bg1"/>
                </a:solidFill>
                <a:latin typeface="微軟正黑體" panose="020B0604030504040204" pitchFamily="34" charset="-120"/>
                <a:ea typeface="微軟正黑體" panose="020B0604030504040204" pitchFamily="34" charset="-120"/>
                <a:sym typeface="Wingdings 2"/>
              </a:rPr>
              <a:t>=340</a:t>
            </a:r>
            <a:r>
              <a:rPr lang="zh-TW" altLang="en-US" sz="1900" dirty="0">
                <a:solidFill>
                  <a:schemeClr val="bg1"/>
                </a:solidFill>
                <a:latin typeface="微軟正黑體" panose="020B0604030504040204" pitchFamily="34" charset="-120"/>
                <a:ea typeface="微軟正黑體" panose="020B0604030504040204" pitchFamily="34" charset="-120"/>
                <a:sym typeface="Wingdings 2"/>
              </a:rPr>
              <a:t>元</a:t>
            </a:r>
            <a:r>
              <a:rPr lang="en-US" altLang="zh-TW" sz="1900" dirty="0">
                <a:solidFill>
                  <a:schemeClr val="bg1"/>
                </a:solidFill>
                <a:latin typeface="微軟正黑體" panose="020B0604030504040204" pitchFamily="34" charset="-120"/>
                <a:ea typeface="微軟正黑體" panose="020B0604030504040204" pitchFamily="34" charset="-120"/>
                <a:sym typeface="Wingdings 2"/>
              </a:rPr>
              <a:t>)→</a:t>
            </a:r>
            <a:r>
              <a:rPr lang="zh-TW" altLang="en-US" sz="1900" dirty="0">
                <a:solidFill>
                  <a:schemeClr val="bg1"/>
                </a:solidFill>
                <a:latin typeface="微軟正黑體" panose="020B0604030504040204" pitchFamily="34" charset="-120"/>
                <a:ea typeface="微軟正黑體" panose="020B0604030504040204" pitchFamily="34" charset="-120"/>
                <a:sym typeface="Wingdings 2"/>
              </a:rPr>
              <a:t>其中午晚餐單價以</a:t>
            </a:r>
            <a:r>
              <a:rPr lang="en-US" altLang="zh-TW" sz="1900" dirty="0">
                <a:solidFill>
                  <a:schemeClr val="bg1"/>
                </a:solidFill>
                <a:latin typeface="微軟正黑體" panose="020B0604030504040204" pitchFamily="34" charset="-120"/>
                <a:ea typeface="微軟正黑體" panose="020B0604030504040204" pitchFamily="34" charset="-120"/>
                <a:sym typeface="Wingdings 2"/>
              </a:rPr>
              <a:t>120</a:t>
            </a:r>
            <a:r>
              <a:rPr lang="zh-TW" altLang="en-US" sz="1900" dirty="0">
                <a:solidFill>
                  <a:schemeClr val="bg1"/>
                </a:solidFill>
                <a:latin typeface="微軟正黑體" panose="020B0604030504040204" pitchFamily="34" charset="-120"/>
                <a:ea typeface="微軟正黑體" panose="020B0604030504040204" pitchFamily="34" charset="-120"/>
                <a:sym typeface="Wingdings 2"/>
              </a:rPr>
              <a:t>元為上限，不得於總額內互相流用，茶點包含水果、點心、飲料等。</a:t>
            </a:r>
          </a:p>
          <a:p>
            <a:pPr marL="400050" lvl="1" indent="0">
              <a:buFont typeface="Arial" charset="0"/>
              <a:buNone/>
              <a:defRPr/>
            </a:pPr>
            <a:endParaRPr lang="en-US" altLang="zh-TW" sz="1900" dirty="0">
              <a:solidFill>
                <a:srgbClr val="000000"/>
              </a:solidFill>
              <a:latin typeface="微軟正黑體" panose="020B0604030504040204" pitchFamily="34" charset="-120"/>
              <a:ea typeface="微軟正黑體" panose="020B0604030504040204" pitchFamily="34" charset="-120"/>
            </a:endParaRPr>
          </a:p>
          <a:p>
            <a:pPr lvl="2" indent="-342900">
              <a:buFont typeface="Arial" panose="020B0604020202020204" pitchFamily="34" charset="0"/>
              <a:buChar char="•"/>
              <a:defRPr/>
            </a:pPr>
            <a:endParaRPr lang="en-US" altLang="zh-TW" sz="2000" dirty="0">
              <a:solidFill>
                <a:srgbClr val="000000"/>
              </a:solidFill>
              <a:latin typeface="微軟正黑體" panose="020B0604030504040204" pitchFamily="34" charset="-120"/>
              <a:ea typeface="微軟正黑體" panose="020B0604030504040204" pitchFamily="34" charset="-120"/>
            </a:endParaRPr>
          </a:p>
          <a:p>
            <a:pPr marL="0" indent="0" fontAlgn="auto">
              <a:spcAft>
                <a:spcPts val="0"/>
              </a:spcAft>
              <a:buFont typeface="Arial" charset="0"/>
              <a:buNone/>
              <a:defRPr/>
            </a:pPr>
            <a:r>
              <a:rPr kumimoji="0" lang="zh-TW" altLang="en-US" sz="2400" dirty="0">
                <a:solidFill>
                  <a:srgbClr val="000000"/>
                </a:solidFill>
                <a:latin typeface="微軟正黑體" panose="020B0604030504040204" pitchFamily="34" charset="-120"/>
                <a:ea typeface="微軟正黑體" panose="020B0604030504040204" pitchFamily="34" charset="-120"/>
              </a:rPr>
              <a:t>   </a:t>
            </a:r>
          </a:p>
        </p:txBody>
      </p:sp>
    </p:spTree>
    <p:extLst>
      <p:ext uri="{BB962C8B-B14F-4D97-AF65-F5344CB8AC3E}">
        <p14:creationId xmlns:p14="http://schemas.microsoft.com/office/powerpoint/2010/main" val="4260597802"/>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標題 1"/>
          <p:cNvSpPr>
            <a:spLocks noGrp="1"/>
          </p:cNvSpPr>
          <p:nvPr>
            <p:ph type="title"/>
          </p:nvPr>
        </p:nvSpPr>
        <p:spPr/>
        <p:txBody>
          <a:bodyPr/>
          <a:lstStyle/>
          <a:p>
            <a:pPr eaLnBrk="1" hangingPunct="1"/>
            <a:r>
              <a:rPr lang="zh-TW" altLang="en-US" sz="3600" dirty="0">
                <a:solidFill>
                  <a:srgbClr val="FFFF00"/>
                </a:solidFill>
              </a:rPr>
              <a:t>填寫計畫表</a:t>
            </a:r>
            <a:r>
              <a:rPr lang="en-US" altLang="zh-TW" sz="3600" dirty="0">
                <a:solidFill>
                  <a:srgbClr val="FFFF00"/>
                </a:solidFill>
              </a:rPr>
              <a:t>/</a:t>
            </a:r>
            <a:r>
              <a:rPr lang="zh-TW" altLang="en-US" sz="3600" dirty="0">
                <a:solidFill>
                  <a:srgbClr val="FFFF00"/>
                </a:solidFill>
              </a:rPr>
              <a:t>成效表</a:t>
            </a:r>
            <a:br>
              <a:rPr lang="en-US" altLang="zh-TW" sz="3600" dirty="0">
                <a:solidFill>
                  <a:srgbClr val="FFFF00"/>
                </a:solidFill>
              </a:rPr>
            </a:br>
            <a:r>
              <a:rPr lang="zh-TW" altLang="en-US" sz="3600" dirty="0">
                <a:solidFill>
                  <a:srgbClr val="FFFF00"/>
                </a:solidFill>
              </a:rPr>
              <a:t>注意事項</a:t>
            </a:r>
          </a:p>
        </p:txBody>
      </p:sp>
      <p:sp>
        <p:nvSpPr>
          <p:cNvPr id="5" name="投影片編號版面配置區 5"/>
          <p:cNvSpPr>
            <a:spLocks noGrp="1"/>
          </p:cNvSpPr>
          <p:nvPr>
            <p:ph type="sldNum" sz="quarter" idx="10"/>
          </p:nvPr>
        </p:nvSpPr>
        <p:spPr/>
        <p:txBody>
          <a:bodyPr/>
          <a:lstStyle/>
          <a:p>
            <a:pPr>
              <a:defRPr/>
            </a:pPr>
            <a:fld id="{681B22BE-9463-4519-8ABA-E8B798ADBF08}" type="slidenum">
              <a:rPr lang="en-US" altLang="zh-TW" smtClean="0"/>
              <a:pPr>
                <a:defRPr/>
              </a:pPr>
              <a:t>24</a:t>
            </a:fld>
            <a:endParaRPr lang="en-US" altLang="zh-TW" dirty="0"/>
          </a:p>
        </p:txBody>
      </p:sp>
      <p:sp>
        <p:nvSpPr>
          <p:cNvPr id="4" name="內容版面配置區 2"/>
          <p:cNvSpPr txBox="1">
            <a:spLocks/>
          </p:cNvSpPr>
          <p:nvPr/>
        </p:nvSpPr>
        <p:spPr>
          <a:xfrm>
            <a:off x="179512" y="1196752"/>
            <a:ext cx="8784976" cy="5472112"/>
          </a:xfrm>
          <a:prstGeom prst="rect">
            <a:avLst/>
          </a:prstGeom>
          <a:noFill/>
          <a:ln>
            <a:noFill/>
          </a:ln>
        </p:spPr>
        <p:txBody>
          <a:bodyPr/>
          <a:lstStyle>
            <a:lvl1pPr marL="342900" indent="-342900" algn="l" rtl="0" fontAlgn="base">
              <a:spcBef>
                <a:spcPct val="20000"/>
              </a:spcBef>
              <a:spcAft>
                <a:spcPct val="0"/>
              </a:spcAft>
              <a:buFont typeface="Arial" charset="0"/>
              <a:buChar char="•"/>
              <a:defRPr sz="3200" kern="1200">
                <a:solidFill>
                  <a:schemeClr val="tx1"/>
                </a:solidFill>
                <a:latin typeface="標楷體" pitchFamily="65" charset="-120"/>
                <a:ea typeface="標楷體" pitchFamily="65" charset="-120"/>
                <a:cs typeface="+mn-cs"/>
              </a:defRPr>
            </a:lvl1pPr>
            <a:lvl2pPr marL="742950" indent="-285750" algn="l" rtl="0" fontAlgn="base">
              <a:spcBef>
                <a:spcPct val="20000"/>
              </a:spcBef>
              <a:spcAft>
                <a:spcPct val="0"/>
              </a:spcAft>
              <a:buFont typeface="Arial" charset="0"/>
              <a:buChar char="–"/>
              <a:defRPr sz="2800" kern="1200">
                <a:solidFill>
                  <a:schemeClr val="tx1"/>
                </a:solidFill>
                <a:latin typeface="標楷體" pitchFamily="65" charset="-120"/>
                <a:ea typeface="標楷體" pitchFamily="65" charset="-120"/>
                <a:cs typeface="+mn-cs"/>
              </a:defRPr>
            </a:lvl2pPr>
            <a:lvl3pPr marL="1143000" indent="-228600" algn="l" rtl="0" fontAlgn="base">
              <a:spcBef>
                <a:spcPct val="20000"/>
              </a:spcBef>
              <a:spcAft>
                <a:spcPct val="0"/>
              </a:spcAft>
              <a:buFont typeface="Arial" charset="0"/>
              <a:buChar char="•"/>
              <a:defRPr sz="2400" kern="1200">
                <a:solidFill>
                  <a:schemeClr val="tx1"/>
                </a:solidFill>
                <a:latin typeface="標楷體" pitchFamily="65" charset="-120"/>
                <a:ea typeface="標楷體" pitchFamily="65" charset="-120"/>
                <a:cs typeface="+mn-cs"/>
              </a:defRPr>
            </a:lvl3pPr>
            <a:lvl4pPr marL="1600200" indent="-228600" algn="l" rtl="0" fontAlgn="base">
              <a:spcBef>
                <a:spcPct val="20000"/>
              </a:spcBef>
              <a:spcAft>
                <a:spcPct val="0"/>
              </a:spcAft>
              <a:buFont typeface="Arial" charset="0"/>
              <a:buChar char="–"/>
              <a:defRPr sz="2000" kern="1200">
                <a:solidFill>
                  <a:schemeClr val="tx1"/>
                </a:solidFill>
                <a:latin typeface="標楷體" pitchFamily="65" charset="-120"/>
                <a:ea typeface="標楷體" pitchFamily="65" charset="-120"/>
                <a:cs typeface="+mn-cs"/>
              </a:defRPr>
            </a:lvl4pPr>
            <a:lvl5pPr marL="2057400" indent="-228600" algn="l" rtl="0" fontAlgn="base">
              <a:spcBef>
                <a:spcPct val="20000"/>
              </a:spcBef>
              <a:spcAft>
                <a:spcPct val="0"/>
              </a:spcAft>
              <a:buFont typeface="Arial" charset="0"/>
              <a:buChar char="»"/>
              <a:defRPr sz="2000" kern="1200">
                <a:solidFill>
                  <a:schemeClr val="tx1"/>
                </a:solidFill>
                <a:latin typeface="標楷體" pitchFamily="65" charset="-120"/>
                <a:ea typeface="標楷體" pitchFamily="65"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indent="-342900">
              <a:buBlip>
                <a:blip r:embed="rId2"/>
              </a:buBlip>
              <a:defRPr/>
            </a:pPr>
            <a:r>
              <a:rPr lang="en-US" altLang="zh-TW" sz="2400" dirty="0">
                <a:solidFill>
                  <a:srgbClr val="FF0000"/>
                </a:solidFill>
                <a:latin typeface="微軟正黑體" panose="020B0604030504040204" pitchFamily="34" charset="-120"/>
                <a:ea typeface="微軟正黑體" panose="020B0604030504040204" pitchFamily="34" charset="-120"/>
              </a:rPr>
              <a:t>(</a:t>
            </a:r>
            <a:r>
              <a:rPr lang="zh-TW" altLang="en-US" sz="2400" dirty="0">
                <a:solidFill>
                  <a:srgbClr val="FF0000"/>
                </a:solidFill>
                <a:latin typeface="微軟正黑體" panose="020B0604030504040204" pitchFamily="34" charset="-120"/>
                <a:ea typeface="微軟正黑體" panose="020B0604030504040204" pitchFamily="34" charset="-120"/>
              </a:rPr>
              <a:t>除已簽訂合約之專案外，不分經費來源</a:t>
            </a:r>
            <a:r>
              <a:rPr lang="en-US" altLang="zh-TW" sz="2400" dirty="0">
                <a:solidFill>
                  <a:srgbClr val="FF0000"/>
                </a:solidFill>
                <a:latin typeface="微軟正黑體" panose="020B0604030504040204" pitchFamily="34" charset="-120"/>
                <a:ea typeface="微軟正黑體" panose="020B0604030504040204" pitchFamily="34" charset="-120"/>
              </a:rPr>
              <a:t>)</a:t>
            </a:r>
            <a:r>
              <a:rPr lang="zh-TW" altLang="en-US" sz="2400" dirty="0">
                <a:solidFill>
                  <a:srgbClr val="000000"/>
                </a:solidFill>
                <a:latin typeface="微軟正黑體" panose="020B0604030504040204" pitchFamily="34" charset="-120"/>
                <a:ea typeface="微軟正黑體" panose="020B0604030504040204" pitchFamily="34" charset="-120"/>
              </a:rPr>
              <a:t>辦理活動均須於事前填寫活動計畫表。事後請款核銷時填寫活動執行成效表。</a:t>
            </a:r>
            <a:endParaRPr lang="en-US" altLang="zh-TW" sz="2400" dirty="0">
              <a:solidFill>
                <a:srgbClr val="000000"/>
              </a:solidFill>
              <a:latin typeface="微軟正黑體" panose="020B0604030504040204" pitchFamily="34" charset="-120"/>
              <a:ea typeface="微軟正黑體" panose="020B0604030504040204" pitchFamily="34" charset="-120"/>
            </a:endParaRPr>
          </a:p>
          <a:p>
            <a:pPr lvl="1" indent="-342900">
              <a:spcBef>
                <a:spcPts val="1800"/>
              </a:spcBef>
              <a:buBlip>
                <a:blip r:embed="rId2"/>
              </a:buBlip>
              <a:defRPr/>
            </a:pPr>
            <a:r>
              <a:rPr lang="zh-TW" altLang="en-US" sz="2400" dirty="0">
                <a:solidFill>
                  <a:srgbClr val="000000"/>
                </a:solidFill>
                <a:latin typeface="微軟正黑體" panose="020B0604030504040204" pitchFamily="34" charset="-120"/>
                <a:ea typeface="微軟正黑體" panose="020B0604030504040204" pitchFamily="34" charset="-120"/>
              </a:rPr>
              <a:t>若預算尚未通過，不得逕以活動計畫表簽准代表預算同意。</a:t>
            </a:r>
            <a:endParaRPr lang="en-US" altLang="zh-TW" sz="2400" dirty="0">
              <a:solidFill>
                <a:srgbClr val="000000"/>
              </a:solidFill>
              <a:latin typeface="微軟正黑體" panose="020B0604030504040204" pitchFamily="34" charset="-120"/>
              <a:ea typeface="微軟正黑體" panose="020B0604030504040204" pitchFamily="34" charset="-120"/>
            </a:endParaRPr>
          </a:p>
          <a:p>
            <a:pPr lvl="1" indent="-342900">
              <a:spcBef>
                <a:spcPts val="1800"/>
              </a:spcBef>
              <a:buBlip>
                <a:blip r:embed="rId2"/>
              </a:buBlip>
              <a:defRPr/>
            </a:pPr>
            <a:r>
              <a:rPr lang="zh-TW" altLang="en-US" sz="2400" dirty="0">
                <a:solidFill>
                  <a:srgbClr val="000000"/>
                </a:solidFill>
                <a:latin typeface="微軟正黑體" panose="020B0604030504040204" pitchFamily="34" charset="-120"/>
                <a:ea typeface="微軟正黑體" panose="020B0604030504040204" pitchFamily="34" charset="-120"/>
              </a:rPr>
              <a:t>不得以簽呈取代活動計畫表，因兩者之功能並不相同，無法完全取代。</a:t>
            </a:r>
            <a:endParaRPr lang="en-US" altLang="zh-TW" sz="2400" dirty="0">
              <a:solidFill>
                <a:srgbClr val="000000"/>
              </a:solidFill>
              <a:latin typeface="微軟正黑體" panose="020B0604030504040204" pitchFamily="34" charset="-120"/>
              <a:ea typeface="微軟正黑體" panose="020B0604030504040204" pitchFamily="34" charset="-120"/>
            </a:endParaRPr>
          </a:p>
          <a:p>
            <a:pPr marL="400050" lvl="1" indent="0">
              <a:spcBef>
                <a:spcPts val="1200"/>
              </a:spcBef>
              <a:buNone/>
              <a:defRPr/>
            </a:pPr>
            <a:r>
              <a:rPr lang="zh-TW" altLang="en-US" sz="2400" dirty="0">
                <a:solidFill>
                  <a:srgbClr val="000000"/>
                </a:solidFill>
                <a:latin typeface="微軟正黑體" panose="020B0604030504040204" pitchFamily="34" charset="-120"/>
                <a:ea typeface="微軟正黑體" panose="020B0604030504040204" pitchFamily="34" charset="-120"/>
              </a:rPr>
              <a:t>     常見問題請詳以下範例：  </a:t>
            </a:r>
            <a:r>
              <a:rPr lang="zh-TW" altLang="en-US" sz="2400" dirty="0">
                <a:solidFill>
                  <a:srgbClr val="000000"/>
                </a:solidFill>
                <a:latin typeface="微軟正黑體" panose="020B0604030504040204" pitchFamily="34" charset="-120"/>
                <a:ea typeface="微軟正黑體" panose="020B0604030504040204" pitchFamily="34" charset="-120"/>
                <a:hlinkClick r:id="rId3" action="ppaction://hlinkfile"/>
              </a:rPr>
              <a:t>計畫表  </a:t>
            </a:r>
            <a:r>
              <a:rPr lang="zh-TW" altLang="en-US" sz="2400" dirty="0">
                <a:solidFill>
                  <a:srgbClr val="000000"/>
                </a:solidFill>
                <a:latin typeface="微軟正黑體" panose="020B0604030504040204" pitchFamily="34" charset="-120"/>
                <a:ea typeface="微軟正黑體" panose="020B0604030504040204" pitchFamily="34" charset="-120"/>
              </a:rPr>
              <a:t>、   </a:t>
            </a:r>
            <a:r>
              <a:rPr lang="zh-TW" altLang="en-US" sz="2400" dirty="0">
                <a:solidFill>
                  <a:srgbClr val="000000"/>
                </a:solidFill>
                <a:latin typeface="微軟正黑體" panose="020B0604030504040204" pitchFamily="34" charset="-120"/>
                <a:ea typeface="微軟正黑體" panose="020B0604030504040204" pitchFamily="34" charset="-120"/>
                <a:hlinkClick r:id="rId4" action="ppaction://hlinkfile"/>
              </a:rPr>
              <a:t>成效表</a:t>
            </a:r>
            <a:endParaRPr lang="en-US" altLang="zh-TW" sz="2400" dirty="0">
              <a:solidFill>
                <a:srgbClr val="00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713341087"/>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標題 1"/>
          <p:cNvSpPr>
            <a:spLocks noGrp="1"/>
          </p:cNvSpPr>
          <p:nvPr>
            <p:ph type="title"/>
          </p:nvPr>
        </p:nvSpPr>
        <p:spPr/>
        <p:txBody>
          <a:bodyPr/>
          <a:lstStyle/>
          <a:p>
            <a:pPr eaLnBrk="1" hangingPunct="1"/>
            <a:r>
              <a:rPr lang="zh-TW" altLang="en-US" dirty="0">
                <a:solidFill>
                  <a:srgbClr val="FFFF00"/>
                </a:solidFill>
              </a:rPr>
              <a:t>扣繳申報</a:t>
            </a:r>
          </a:p>
        </p:txBody>
      </p:sp>
      <p:sp>
        <p:nvSpPr>
          <p:cNvPr id="5" name="投影片編號版面配置區 5"/>
          <p:cNvSpPr>
            <a:spLocks noGrp="1"/>
          </p:cNvSpPr>
          <p:nvPr>
            <p:ph type="sldNum" sz="quarter" idx="10"/>
          </p:nvPr>
        </p:nvSpPr>
        <p:spPr/>
        <p:txBody>
          <a:bodyPr/>
          <a:lstStyle/>
          <a:p>
            <a:pPr>
              <a:defRPr/>
            </a:pPr>
            <a:fld id="{681B22BE-9463-4519-8ABA-E8B798ADBF08}" type="slidenum">
              <a:rPr lang="en-US" altLang="zh-TW" smtClean="0"/>
              <a:pPr>
                <a:defRPr/>
              </a:pPr>
              <a:t>25</a:t>
            </a:fld>
            <a:endParaRPr lang="en-US" altLang="zh-TW" dirty="0"/>
          </a:p>
        </p:txBody>
      </p:sp>
      <p:sp>
        <p:nvSpPr>
          <p:cNvPr id="4" name="內容版面配置區 2"/>
          <p:cNvSpPr txBox="1">
            <a:spLocks/>
          </p:cNvSpPr>
          <p:nvPr/>
        </p:nvSpPr>
        <p:spPr>
          <a:xfrm>
            <a:off x="395536" y="594954"/>
            <a:ext cx="8352928" cy="6002397"/>
          </a:xfrm>
          <a:prstGeom prst="rect">
            <a:avLst/>
          </a:prstGeom>
          <a:noFill/>
          <a:ln>
            <a:noFill/>
          </a:ln>
        </p:spPr>
        <p:txBody>
          <a:bodyPr/>
          <a:lstStyle>
            <a:lvl1pPr marL="342900" indent="-342900" algn="l" rtl="0" fontAlgn="base">
              <a:spcBef>
                <a:spcPct val="20000"/>
              </a:spcBef>
              <a:spcAft>
                <a:spcPct val="0"/>
              </a:spcAft>
              <a:buFont typeface="Arial" charset="0"/>
              <a:buChar char="•"/>
              <a:defRPr sz="3200" kern="1200">
                <a:solidFill>
                  <a:schemeClr val="tx1"/>
                </a:solidFill>
                <a:latin typeface="標楷體" pitchFamily="65" charset="-120"/>
                <a:ea typeface="標楷體" pitchFamily="65" charset="-120"/>
                <a:cs typeface="+mn-cs"/>
              </a:defRPr>
            </a:lvl1pPr>
            <a:lvl2pPr marL="742950" indent="-285750" algn="l" rtl="0" fontAlgn="base">
              <a:spcBef>
                <a:spcPct val="20000"/>
              </a:spcBef>
              <a:spcAft>
                <a:spcPct val="0"/>
              </a:spcAft>
              <a:buFont typeface="Arial" charset="0"/>
              <a:buChar char="–"/>
              <a:defRPr sz="2800" kern="1200">
                <a:solidFill>
                  <a:schemeClr val="tx1"/>
                </a:solidFill>
                <a:latin typeface="標楷體" pitchFamily="65" charset="-120"/>
                <a:ea typeface="標楷體" pitchFamily="65" charset="-120"/>
                <a:cs typeface="+mn-cs"/>
              </a:defRPr>
            </a:lvl2pPr>
            <a:lvl3pPr marL="1143000" indent="-228600" algn="l" rtl="0" fontAlgn="base">
              <a:spcBef>
                <a:spcPct val="20000"/>
              </a:spcBef>
              <a:spcAft>
                <a:spcPct val="0"/>
              </a:spcAft>
              <a:buFont typeface="Arial" charset="0"/>
              <a:buChar char="•"/>
              <a:defRPr sz="2400" kern="1200">
                <a:solidFill>
                  <a:schemeClr val="tx1"/>
                </a:solidFill>
                <a:latin typeface="標楷體" pitchFamily="65" charset="-120"/>
                <a:ea typeface="標楷體" pitchFamily="65" charset="-120"/>
                <a:cs typeface="+mn-cs"/>
              </a:defRPr>
            </a:lvl3pPr>
            <a:lvl4pPr marL="1600200" indent="-228600" algn="l" rtl="0" fontAlgn="base">
              <a:spcBef>
                <a:spcPct val="20000"/>
              </a:spcBef>
              <a:spcAft>
                <a:spcPct val="0"/>
              </a:spcAft>
              <a:buFont typeface="Arial" charset="0"/>
              <a:buChar char="–"/>
              <a:defRPr sz="2000" kern="1200">
                <a:solidFill>
                  <a:schemeClr val="tx1"/>
                </a:solidFill>
                <a:latin typeface="標楷體" pitchFamily="65" charset="-120"/>
                <a:ea typeface="標楷體" pitchFamily="65" charset="-120"/>
                <a:cs typeface="+mn-cs"/>
              </a:defRPr>
            </a:lvl4pPr>
            <a:lvl5pPr marL="2057400" indent="-228600" algn="l" rtl="0" fontAlgn="base">
              <a:spcBef>
                <a:spcPct val="20000"/>
              </a:spcBef>
              <a:spcAft>
                <a:spcPct val="0"/>
              </a:spcAft>
              <a:buFont typeface="Arial" charset="0"/>
              <a:buChar char="»"/>
              <a:defRPr sz="2000" kern="1200">
                <a:solidFill>
                  <a:schemeClr val="tx1"/>
                </a:solidFill>
                <a:latin typeface="標楷體" pitchFamily="65" charset="-120"/>
                <a:ea typeface="標楷體" pitchFamily="65"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eaLnBrk="0" hangingPunct="0">
              <a:spcBef>
                <a:spcPct val="0"/>
              </a:spcBef>
              <a:buNone/>
              <a:defRPr/>
            </a:pPr>
            <a:endParaRPr lang="en-US" altLang="zh-TW" sz="2000" b="1" dirty="0">
              <a:solidFill>
                <a:srgbClr val="FF0000"/>
              </a:solidFill>
              <a:latin typeface="標楷體"/>
              <a:ea typeface="標楷體"/>
            </a:endParaRPr>
          </a:p>
          <a:p>
            <a:pPr marL="0" lvl="0" indent="0" eaLnBrk="0" hangingPunct="0">
              <a:spcBef>
                <a:spcPct val="0"/>
              </a:spcBef>
              <a:buNone/>
              <a:defRPr/>
            </a:pPr>
            <a:endParaRPr lang="en-US" altLang="zh-TW" sz="2000" b="1" dirty="0">
              <a:solidFill>
                <a:srgbClr val="FF0000"/>
              </a:solidFill>
              <a:latin typeface="標楷體"/>
              <a:ea typeface="標楷體"/>
            </a:endParaRPr>
          </a:p>
          <a:p>
            <a:pPr marL="0" lvl="0" indent="0" eaLnBrk="0" hangingPunct="0">
              <a:spcBef>
                <a:spcPct val="0"/>
              </a:spcBef>
              <a:buNone/>
              <a:defRPr/>
            </a:pPr>
            <a:endParaRPr lang="en-US" altLang="zh-TW" sz="2000" b="1" dirty="0">
              <a:solidFill>
                <a:srgbClr val="FF0000"/>
              </a:solidFill>
              <a:latin typeface="標楷體"/>
              <a:ea typeface="標楷體"/>
            </a:endParaRPr>
          </a:p>
          <a:p>
            <a:pPr marL="0" lvl="0" indent="0" eaLnBrk="0" hangingPunct="0">
              <a:spcBef>
                <a:spcPct val="0"/>
              </a:spcBef>
              <a:buNone/>
              <a:defRPr/>
            </a:pPr>
            <a:endParaRPr lang="en-US" altLang="zh-TW" sz="2000" b="1" dirty="0">
              <a:solidFill>
                <a:srgbClr val="FF0000"/>
              </a:solidFill>
              <a:latin typeface="標楷體"/>
              <a:ea typeface="標楷體"/>
            </a:endParaRPr>
          </a:p>
          <a:p>
            <a:pPr marL="0" lvl="0" indent="0" eaLnBrk="0" hangingPunct="0">
              <a:spcBef>
                <a:spcPct val="0"/>
              </a:spcBef>
              <a:buNone/>
              <a:defRPr/>
            </a:pPr>
            <a:endParaRPr lang="en-US" altLang="zh-TW" sz="2000" b="1" dirty="0">
              <a:solidFill>
                <a:srgbClr val="FF0000"/>
              </a:solidFill>
              <a:latin typeface="標楷體"/>
              <a:ea typeface="標楷體"/>
            </a:endParaRPr>
          </a:p>
          <a:p>
            <a:pPr marL="0" lvl="0" indent="0" eaLnBrk="0" hangingPunct="0">
              <a:spcBef>
                <a:spcPct val="0"/>
              </a:spcBef>
              <a:buNone/>
              <a:defRPr/>
            </a:pPr>
            <a:endParaRPr lang="en-US" altLang="zh-TW" sz="2000" b="1" dirty="0">
              <a:solidFill>
                <a:srgbClr val="FF0000"/>
              </a:solidFill>
              <a:latin typeface="標楷體"/>
              <a:ea typeface="標楷體"/>
            </a:endParaRPr>
          </a:p>
          <a:p>
            <a:pPr marL="0" lvl="0" indent="0" eaLnBrk="0" hangingPunct="0">
              <a:spcBef>
                <a:spcPct val="0"/>
              </a:spcBef>
              <a:buNone/>
              <a:defRPr/>
            </a:pPr>
            <a:endParaRPr lang="en-US" altLang="zh-TW" sz="2000" b="1" dirty="0">
              <a:solidFill>
                <a:srgbClr val="FF0000"/>
              </a:solidFill>
              <a:latin typeface="標楷體"/>
              <a:ea typeface="標楷體"/>
            </a:endParaRPr>
          </a:p>
          <a:p>
            <a:pPr marL="0" lvl="0" indent="0" eaLnBrk="0" hangingPunct="0">
              <a:spcBef>
                <a:spcPct val="0"/>
              </a:spcBef>
              <a:buNone/>
              <a:defRPr/>
            </a:pPr>
            <a:endParaRPr lang="en-US" altLang="zh-TW" sz="2000" b="1" dirty="0">
              <a:solidFill>
                <a:srgbClr val="FF0000"/>
              </a:solidFill>
              <a:latin typeface="標楷體"/>
              <a:ea typeface="標楷體"/>
            </a:endParaRPr>
          </a:p>
          <a:p>
            <a:pPr marL="0" lvl="0" indent="0" eaLnBrk="0" hangingPunct="0">
              <a:spcBef>
                <a:spcPct val="0"/>
              </a:spcBef>
              <a:buNone/>
              <a:defRPr/>
            </a:pPr>
            <a:endParaRPr lang="en-US" altLang="zh-TW" sz="2000" b="1" dirty="0">
              <a:solidFill>
                <a:srgbClr val="FF0000"/>
              </a:solidFill>
              <a:latin typeface="標楷體"/>
              <a:ea typeface="標楷體"/>
            </a:endParaRPr>
          </a:p>
          <a:p>
            <a:pPr marL="0" lvl="0" indent="0" eaLnBrk="0" hangingPunct="0">
              <a:spcBef>
                <a:spcPct val="0"/>
              </a:spcBef>
              <a:buNone/>
              <a:defRPr/>
            </a:pPr>
            <a:endParaRPr lang="en-US" altLang="zh-TW" sz="2000" b="1" dirty="0">
              <a:solidFill>
                <a:srgbClr val="FF0000"/>
              </a:solidFill>
              <a:latin typeface="標楷體"/>
              <a:ea typeface="標楷體"/>
            </a:endParaRPr>
          </a:p>
          <a:p>
            <a:pPr marL="0" lvl="0" indent="0" eaLnBrk="0" hangingPunct="0">
              <a:spcBef>
                <a:spcPct val="0"/>
              </a:spcBef>
              <a:buNone/>
              <a:defRPr/>
            </a:pPr>
            <a:endParaRPr lang="en-US" altLang="zh-TW" sz="2000" b="1" dirty="0">
              <a:solidFill>
                <a:srgbClr val="FF0000"/>
              </a:solidFill>
              <a:latin typeface="標楷體"/>
              <a:ea typeface="標楷體"/>
            </a:endParaRPr>
          </a:p>
          <a:p>
            <a:pPr marL="0" lvl="0" indent="0" eaLnBrk="0" hangingPunct="0">
              <a:spcBef>
                <a:spcPct val="0"/>
              </a:spcBef>
              <a:buNone/>
              <a:defRPr/>
            </a:pPr>
            <a:endParaRPr lang="en-US" altLang="zh-TW" sz="2000" b="1" dirty="0">
              <a:solidFill>
                <a:srgbClr val="FF0000"/>
              </a:solidFill>
              <a:latin typeface="標楷體"/>
              <a:ea typeface="標楷體"/>
            </a:endParaRPr>
          </a:p>
          <a:p>
            <a:pPr marL="0" lvl="0" indent="0" eaLnBrk="0" hangingPunct="0">
              <a:spcBef>
                <a:spcPct val="0"/>
              </a:spcBef>
              <a:buNone/>
              <a:defRPr/>
            </a:pPr>
            <a:endParaRPr lang="en-US" altLang="zh-TW" sz="2000" b="1" dirty="0">
              <a:solidFill>
                <a:srgbClr val="FF0000"/>
              </a:solidFill>
              <a:latin typeface="標楷體"/>
              <a:ea typeface="標楷體"/>
            </a:endParaRPr>
          </a:p>
          <a:p>
            <a:pPr marL="0" lvl="0" indent="0" eaLnBrk="0" hangingPunct="0">
              <a:spcBef>
                <a:spcPct val="0"/>
              </a:spcBef>
              <a:buNone/>
              <a:defRPr/>
            </a:pPr>
            <a:r>
              <a:rPr lang="zh-TW" altLang="en-US" sz="2000" b="1" dirty="0">
                <a:solidFill>
                  <a:srgbClr val="FF0000"/>
                </a:solidFill>
                <a:latin typeface="微軟正黑體" panose="020B0604030504040204" pitchFamily="34" charset="-120"/>
                <a:ea typeface="微軟正黑體" panose="020B0604030504040204" pitchFamily="34" charset="-120"/>
              </a:rPr>
              <a:t>逾期罰則</a:t>
            </a:r>
            <a:r>
              <a:rPr lang="zh-TW" altLang="en-US" sz="2000" dirty="0">
                <a:solidFill>
                  <a:srgbClr val="000000"/>
                </a:solidFill>
                <a:latin typeface="微軟正黑體" panose="020B0604030504040204" pitchFamily="34" charset="-120"/>
                <a:ea typeface="微軟正黑體" panose="020B0604030504040204" pitchFamily="34" charset="-120"/>
              </a:rPr>
              <a:t>：逾繳納期限</a:t>
            </a:r>
            <a:r>
              <a:rPr lang="en-US" altLang="zh-TW" sz="2000" dirty="0">
                <a:solidFill>
                  <a:srgbClr val="000000"/>
                </a:solidFill>
                <a:latin typeface="微軟正黑體" panose="020B0604030504040204" pitchFamily="34" charset="-120"/>
                <a:ea typeface="微軟正黑體" panose="020B0604030504040204" pitchFamily="34" charset="-120"/>
              </a:rPr>
              <a:t>(</a:t>
            </a:r>
            <a:r>
              <a:rPr lang="zh-TW" altLang="en-US" sz="2000" dirty="0">
                <a:solidFill>
                  <a:srgbClr val="000000"/>
                </a:solidFill>
                <a:latin typeface="微軟正黑體" panose="020B0604030504040204" pitchFamily="34" charset="-120"/>
                <a:ea typeface="微軟正黑體" panose="020B0604030504040204" pitchFamily="34" charset="-120"/>
              </a:rPr>
              <a:t>如遇到例假日則順延</a:t>
            </a:r>
            <a:r>
              <a:rPr lang="en-US" altLang="zh-TW" sz="2000" dirty="0">
                <a:solidFill>
                  <a:srgbClr val="000000"/>
                </a:solidFill>
                <a:latin typeface="微軟正黑體" panose="020B0604030504040204" pitchFamily="34" charset="-120"/>
                <a:ea typeface="微軟正黑體" panose="020B0604030504040204" pitchFamily="34" charset="-120"/>
              </a:rPr>
              <a:t>)</a:t>
            </a:r>
            <a:r>
              <a:rPr lang="zh-TW" altLang="en-US" sz="2000" dirty="0">
                <a:solidFill>
                  <a:srgbClr val="000000"/>
                </a:solidFill>
                <a:latin typeface="微軟正黑體" panose="020B0604030504040204" pitchFamily="34" charset="-120"/>
                <a:ea typeface="微軟正黑體" panose="020B0604030504040204" pitchFamily="34" charset="-120"/>
              </a:rPr>
              <a:t>繳納者，每逾</a:t>
            </a:r>
            <a:r>
              <a:rPr lang="en-US" altLang="zh-TW" sz="2000" dirty="0">
                <a:solidFill>
                  <a:srgbClr val="000000"/>
                </a:solidFill>
                <a:latin typeface="微軟正黑體" panose="020B0604030504040204" pitchFamily="34" charset="-120"/>
                <a:ea typeface="微軟正黑體" panose="020B0604030504040204" pitchFamily="34" charset="-120"/>
              </a:rPr>
              <a:t>2</a:t>
            </a:r>
            <a:r>
              <a:rPr lang="zh-TW" altLang="en-US" sz="2000" dirty="0">
                <a:solidFill>
                  <a:srgbClr val="000000"/>
                </a:solidFill>
                <a:latin typeface="微軟正黑體" panose="020B0604030504040204" pitchFamily="34" charset="-120"/>
                <a:ea typeface="微軟正黑體" panose="020B0604030504040204" pitchFamily="34" charset="-120"/>
              </a:rPr>
              <a:t>日按應扣繳稅額加徴</a:t>
            </a:r>
            <a:r>
              <a:rPr lang="en-US" altLang="zh-TW" sz="2000" dirty="0">
                <a:solidFill>
                  <a:srgbClr val="000000"/>
                </a:solidFill>
                <a:latin typeface="微軟正黑體" panose="020B0604030504040204" pitchFamily="34" charset="-120"/>
                <a:ea typeface="微軟正黑體" panose="020B0604030504040204" pitchFamily="34" charset="-120"/>
              </a:rPr>
              <a:t>1%</a:t>
            </a:r>
            <a:r>
              <a:rPr lang="zh-TW" altLang="en-US" sz="2000" dirty="0">
                <a:solidFill>
                  <a:srgbClr val="000000"/>
                </a:solidFill>
                <a:latin typeface="微軟正黑體" panose="020B0604030504040204" pitchFamily="34" charset="-120"/>
                <a:ea typeface="微軟正黑體" panose="020B0604030504040204" pitchFamily="34" charset="-120"/>
              </a:rPr>
              <a:t>滯納金至</a:t>
            </a:r>
            <a:r>
              <a:rPr lang="en-US" altLang="zh-TW" sz="2000" dirty="0">
                <a:solidFill>
                  <a:srgbClr val="000000"/>
                </a:solidFill>
                <a:latin typeface="微軟正黑體" panose="020B0604030504040204" pitchFamily="34" charset="-120"/>
                <a:ea typeface="微軟正黑體" panose="020B0604030504040204" pitchFamily="34" charset="-120"/>
              </a:rPr>
              <a:t>30</a:t>
            </a:r>
            <a:r>
              <a:rPr lang="zh-TW" altLang="en-US" sz="2000" dirty="0">
                <a:solidFill>
                  <a:srgbClr val="000000"/>
                </a:solidFill>
                <a:latin typeface="微軟正黑體" panose="020B0604030504040204" pitchFamily="34" charset="-120"/>
                <a:ea typeface="微軟正黑體" panose="020B0604030504040204" pitchFamily="34" charset="-120"/>
              </a:rPr>
              <a:t>日為止。</a:t>
            </a:r>
            <a:endParaRPr lang="en-US" altLang="zh-TW" sz="2000" dirty="0">
              <a:solidFill>
                <a:srgbClr val="000000"/>
              </a:solidFill>
              <a:latin typeface="微軟正黑體" panose="020B0604030504040204" pitchFamily="34" charset="-120"/>
              <a:ea typeface="微軟正黑體" panose="020B0604030504040204" pitchFamily="34" charset="-120"/>
            </a:endParaRPr>
          </a:p>
          <a:p>
            <a:pPr marL="0" lvl="0" indent="0" eaLnBrk="0" hangingPunct="0">
              <a:spcBef>
                <a:spcPts val="1200"/>
              </a:spcBef>
              <a:buNone/>
              <a:defRPr/>
            </a:pPr>
            <a:r>
              <a:rPr lang="zh-TW" altLang="en-US" sz="2000" b="1" dirty="0">
                <a:solidFill>
                  <a:srgbClr val="FF0000"/>
                </a:solidFill>
                <a:latin typeface="微軟正黑體" panose="020B0604030504040204" pitchFamily="34" charset="-120"/>
                <a:ea typeface="微軟正黑體" panose="020B0604030504040204" pitchFamily="34" charset="-120"/>
              </a:rPr>
              <a:t>校內規定程序</a:t>
            </a:r>
            <a:r>
              <a:rPr lang="zh-TW" altLang="en-US" sz="2000" dirty="0">
                <a:solidFill>
                  <a:srgbClr val="000000"/>
                </a:solidFill>
                <a:latin typeface="微軟正黑體" panose="020B0604030504040204" pitchFamily="34" charset="-120"/>
                <a:ea typeface="微軟正黑體" panose="020B0604030504040204" pitchFamily="34" charset="-120"/>
              </a:rPr>
              <a:t>：為避免校內給付非居住者所得，未依照規定於期限內完成扣繳及申報事宜而衍生逾期罰金，</a:t>
            </a:r>
            <a:r>
              <a:rPr lang="zh-TW" altLang="zh-TW" sz="2000" u="sng" dirty="0">
                <a:solidFill>
                  <a:schemeClr val="tx2">
                    <a:lumMod val="10000"/>
                  </a:schemeClr>
                </a:solidFill>
                <a:latin typeface="微軟正黑體" panose="020B0604030504040204" pitchFamily="34" charset="-120"/>
                <a:ea typeface="微軟正黑體" panose="020B0604030504040204" pitchFamily="34" charset="-120"/>
              </a:rPr>
              <a:t>故給付單位應於給付日後</a:t>
            </a:r>
            <a:r>
              <a:rPr lang="en-US" altLang="zh-TW" sz="2000" u="sng" dirty="0">
                <a:solidFill>
                  <a:schemeClr val="tx2">
                    <a:lumMod val="10000"/>
                  </a:schemeClr>
                </a:solidFill>
                <a:latin typeface="微軟正黑體" panose="020B0604030504040204" pitchFamily="34" charset="-120"/>
                <a:ea typeface="微軟正黑體" panose="020B0604030504040204" pitchFamily="34" charset="-120"/>
              </a:rPr>
              <a:t>4</a:t>
            </a:r>
            <a:r>
              <a:rPr lang="zh-TW" altLang="zh-TW" sz="2000" u="sng" dirty="0">
                <a:solidFill>
                  <a:schemeClr val="tx2">
                    <a:lumMod val="10000"/>
                  </a:schemeClr>
                </a:solidFill>
                <a:latin typeface="微軟正黑體" panose="020B0604030504040204" pitchFamily="34" charset="-120"/>
                <a:ea typeface="微軟正黑體" panose="020B0604030504040204" pitchFamily="34" charset="-120"/>
              </a:rPr>
              <a:t>日內儘速送出請款單</a:t>
            </a:r>
            <a:r>
              <a:rPr lang="zh-TW" altLang="zh-TW" sz="2000" dirty="0">
                <a:solidFill>
                  <a:schemeClr val="tx2">
                    <a:lumMod val="10000"/>
                  </a:schemeClr>
                </a:solidFill>
                <a:latin typeface="微軟正黑體" panose="020B0604030504040204" pitchFamily="34" charset="-120"/>
                <a:ea typeface="微軟正黑體" panose="020B0604030504040204" pitchFamily="34" charset="-120"/>
              </a:rPr>
              <a:t>，會計室入帳後，</a:t>
            </a:r>
            <a:r>
              <a:rPr lang="zh-TW" altLang="en-US" sz="2000" dirty="0">
                <a:solidFill>
                  <a:srgbClr val="000000"/>
                </a:solidFill>
                <a:latin typeface="微軟正黑體" panose="020B0604030504040204" pitchFamily="34" charset="-120"/>
                <a:ea typeface="微軟正黑體" panose="020B0604030504040204" pitchFamily="34" charset="-120"/>
              </a:rPr>
              <a:t>出納組將代為填寫繳款書並委由銀行代收稅款再交由會計室完成申報事宜。</a:t>
            </a:r>
          </a:p>
        </p:txBody>
      </p:sp>
      <p:graphicFrame>
        <p:nvGraphicFramePr>
          <p:cNvPr id="3" name="表格 2"/>
          <p:cNvGraphicFramePr>
            <a:graphicFrameLocks noGrp="1"/>
          </p:cNvGraphicFramePr>
          <p:nvPr>
            <p:extLst>
              <p:ext uri="{D42A27DB-BD31-4B8C-83A1-F6EECF244321}">
                <p14:modId xmlns:p14="http://schemas.microsoft.com/office/powerpoint/2010/main" val="4018642077"/>
              </p:ext>
            </p:extLst>
          </p:nvPr>
        </p:nvGraphicFramePr>
        <p:xfrm>
          <a:off x="400397" y="1196752"/>
          <a:ext cx="8358360" cy="3230848"/>
        </p:xfrm>
        <a:graphic>
          <a:graphicData uri="http://schemas.openxmlformats.org/drawingml/2006/table">
            <a:tbl>
              <a:tblPr firstRow="1" bandRow="1">
                <a:tableStyleId>{69CF1AB2-1976-4502-BF36-3FF5EA218861}</a:tableStyleId>
              </a:tblPr>
              <a:tblGrid>
                <a:gridCol w="2016224">
                  <a:extLst>
                    <a:ext uri="{9D8B030D-6E8A-4147-A177-3AD203B41FA5}">
                      <a16:colId xmlns:a16="http://schemas.microsoft.com/office/drawing/2014/main" val="716929784"/>
                    </a:ext>
                  </a:extLst>
                </a:gridCol>
                <a:gridCol w="6342136">
                  <a:extLst>
                    <a:ext uri="{9D8B030D-6E8A-4147-A177-3AD203B41FA5}">
                      <a16:colId xmlns:a16="http://schemas.microsoft.com/office/drawing/2014/main" val="3063601643"/>
                    </a:ext>
                  </a:extLst>
                </a:gridCol>
              </a:tblGrid>
              <a:tr h="998188">
                <a:tc>
                  <a:txBody>
                    <a:bodyPr/>
                    <a:lstStyle/>
                    <a:p>
                      <a:pPr algn="l"/>
                      <a:r>
                        <a:rPr lang="zh-TW" altLang="en-US" sz="2000" dirty="0">
                          <a:solidFill>
                            <a:schemeClr val="tx2">
                              <a:lumMod val="10000"/>
                            </a:schemeClr>
                          </a:solidFill>
                        </a:rPr>
                        <a:t>居住者</a:t>
                      </a:r>
                      <a:endParaRPr lang="en-US" altLang="zh-TW" sz="2000" dirty="0">
                        <a:solidFill>
                          <a:schemeClr val="tx2">
                            <a:lumMod val="10000"/>
                          </a:schemeClr>
                        </a:solidFill>
                      </a:endParaRPr>
                    </a:p>
                  </a:txBody>
                  <a:tcPr marL="68578" marR="68578" marT="45712" marB="45712" anchor="ctr"/>
                </a:tc>
                <a:tc>
                  <a:txBody>
                    <a:bodyPr/>
                    <a:lstStyle/>
                    <a:p>
                      <a:pPr algn="l"/>
                      <a:r>
                        <a:rPr lang="zh-TW" altLang="en-US" sz="2000" b="0" dirty="0">
                          <a:solidFill>
                            <a:schemeClr val="tx2">
                              <a:lumMod val="10000"/>
                            </a:schemeClr>
                          </a:solidFill>
                        </a:rPr>
                        <a:t>扣繳義務人應於</a:t>
                      </a:r>
                      <a:r>
                        <a:rPr lang="zh-TW" altLang="en-US" sz="2000" b="1" dirty="0">
                          <a:solidFill>
                            <a:schemeClr val="bg1"/>
                          </a:solidFill>
                        </a:rPr>
                        <a:t>每月</a:t>
                      </a:r>
                      <a:r>
                        <a:rPr lang="en-US" altLang="zh-TW" sz="2000" b="1" dirty="0">
                          <a:solidFill>
                            <a:schemeClr val="bg1"/>
                          </a:solidFill>
                        </a:rPr>
                        <a:t>10</a:t>
                      </a:r>
                      <a:r>
                        <a:rPr lang="zh-TW" altLang="en-US" sz="2000" b="1" dirty="0">
                          <a:solidFill>
                            <a:schemeClr val="bg1"/>
                          </a:solidFill>
                        </a:rPr>
                        <a:t>日前</a:t>
                      </a:r>
                      <a:r>
                        <a:rPr lang="zh-TW" altLang="en-US" sz="2000" b="0" dirty="0">
                          <a:solidFill>
                            <a:schemeClr val="tx2">
                              <a:lumMod val="10000"/>
                            </a:schemeClr>
                          </a:solidFill>
                        </a:rPr>
                        <a:t>將上一個月內所扣稅款向國庫繳清。</a:t>
                      </a:r>
                      <a:endParaRPr lang="en-US" altLang="zh-TW" sz="2000" b="0" dirty="0">
                        <a:solidFill>
                          <a:schemeClr val="tx2">
                            <a:lumMod val="10000"/>
                          </a:schemeClr>
                        </a:solidFill>
                      </a:endParaRPr>
                    </a:p>
                    <a:p>
                      <a:pPr algn="l"/>
                      <a:r>
                        <a:rPr lang="zh-TW" altLang="en-US" sz="2000" b="0" dirty="0">
                          <a:solidFill>
                            <a:schemeClr val="tx2">
                              <a:lumMod val="10000"/>
                            </a:schemeClr>
                          </a:solidFill>
                        </a:rPr>
                        <a:t>例如：</a:t>
                      </a:r>
                      <a:r>
                        <a:rPr lang="en-US" altLang="zh-TW" sz="2000" b="0" dirty="0">
                          <a:solidFill>
                            <a:schemeClr val="tx2">
                              <a:lumMod val="10000"/>
                            </a:schemeClr>
                          </a:solidFill>
                        </a:rPr>
                        <a:t>115</a:t>
                      </a:r>
                      <a:r>
                        <a:rPr lang="zh-TW" altLang="en-US" sz="2000" b="0" dirty="0">
                          <a:solidFill>
                            <a:schemeClr val="tx2">
                              <a:lumMod val="10000"/>
                            </a:schemeClr>
                          </a:solidFill>
                        </a:rPr>
                        <a:t>年</a:t>
                      </a:r>
                      <a:r>
                        <a:rPr lang="en-US" altLang="zh-TW" sz="2000" b="0" dirty="0">
                          <a:solidFill>
                            <a:schemeClr val="tx2">
                              <a:lumMod val="10000"/>
                            </a:schemeClr>
                          </a:solidFill>
                        </a:rPr>
                        <a:t>6</a:t>
                      </a:r>
                      <a:r>
                        <a:rPr lang="zh-TW" altLang="en-US" sz="2000" b="0" dirty="0">
                          <a:solidFill>
                            <a:schemeClr val="tx2">
                              <a:lumMod val="10000"/>
                            </a:schemeClr>
                          </a:solidFill>
                        </a:rPr>
                        <a:t>月</a:t>
                      </a:r>
                      <a:r>
                        <a:rPr lang="en-US" altLang="zh-TW" sz="2000" b="0" dirty="0">
                          <a:solidFill>
                            <a:schemeClr val="tx2">
                              <a:lumMod val="10000"/>
                            </a:schemeClr>
                          </a:solidFill>
                        </a:rPr>
                        <a:t>1</a:t>
                      </a:r>
                      <a:r>
                        <a:rPr lang="zh-TW" altLang="en-US" sz="2000" b="0" dirty="0">
                          <a:solidFill>
                            <a:schemeClr val="tx2">
                              <a:lumMod val="10000"/>
                            </a:schemeClr>
                          </a:solidFill>
                        </a:rPr>
                        <a:t>日給付並扣繳之薪資所得扣繳稅款，最遲應於</a:t>
                      </a:r>
                      <a:r>
                        <a:rPr lang="en-US" altLang="zh-TW" sz="2000" b="0" dirty="0">
                          <a:solidFill>
                            <a:schemeClr val="tx2">
                              <a:lumMod val="10000"/>
                            </a:schemeClr>
                          </a:solidFill>
                        </a:rPr>
                        <a:t>7</a:t>
                      </a:r>
                      <a:r>
                        <a:rPr lang="zh-TW" altLang="en-US" sz="2000" b="0" dirty="0">
                          <a:solidFill>
                            <a:schemeClr val="tx2">
                              <a:lumMod val="10000"/>
                            </a:schemeClr>
                          </a:solidFill>
                        </a:rPr>
                        <a:t>月</a:t>
                      </a:r>
                      <a:r>
                        <a:rPr lang="en-US" altLang="zh-TW" sz="2000" b="0" dirty="0">
                          <a:solidFill>
                            <a:schemeClr val="tx2">
                              <a:lumMod val="10000"/>
                            </a:schemeClr>
                          </a:solidFill>
                        </a:rPr>
                        <a:t>10</a:t>
                      </a:r>
                      <a:r>
                        <a:rPr lang="zh-TW" altLang="en-US" sz="2000" b="0" dirty="0">
                          <a:solidFill>
                            <a:schemeClr val="tx2">
                              <a:lumMod val="10000"/>
                            </a:schemeClr>
                          </a:solidFill>
                        </a:rPr>
                        <a:t>日前向國庫繳款。</a:t>
                      </a:r>
                    </a:p>
                  </a:txBody>
                  <a:tcPr marL="68578" marR="68578" marT="45712" marB="45712" anchor="ctr"/>
                </a:tc>
                <a:extLst>
                  <a:ext uri="{0D108BD9-81ED-4DB2-BD59-A6C34878D82A}">
                    <a16:rowId xmlns:a16="http://schemas.microsoft.com/office/drawing/2014/main" val="245094028"/>
                  </a:ext>
                </a:extLst>
              </a:tr>
              <a:tr h="1681884">
                <a:tc>
                  <a:txBody>
                    <a:bodyPr/>
                    <a:lstStyle/>
                    <a:p>
                      <a:pPr algn="l"/>
                      <a:r>
                        <a:rPr lang="zh-TW" altLang="en-US" sz="2000" b="1" dirty="0">
                          <a:solidFill>
                            <a:schemeClr val="tx2">
                              <a:lumMod val="10000"/>
                            </a:schemeClr>
                          </a:solidFill>
                        </a:rPr>
                        <a:t>非居住者</a:t>
                      </a:r>
                      <a:br>
                        <a:rPr lang="en-US" altLang="zh-TW" sz="2000" b="1" dirty="0">
                          <a:solidFill>
                            <a:schemeClr val="tx2">
                              <a:lumMod val="10000"/>
                            </a:schemeClr>
                          </a:solidFill>
                        </a:rPr>
                      </a:br>
                      <a:r>
                        <a:rPr lang="en-US" altLang="zh-TW" sz="2000" b="1" dirty="0">
                          <a:solidFill>
                            <a:srgbClr val="00B050"/>
                          </a:solidFill>
                        </a:rPr>
                        <a:t>(</a:t>
                      </a:r>
                      <a:r>
                        <a:rPr lang="zh-TW" altLang="en-US" sz="2000" b="1" dirty="0">
                          <a:solidFill>
                            <a:srgbClr val="00B050"/>
                          </a:solidFill>
                        </a:rPr>
                        <a:t>當年度居住未滿</a:t>
                      </a:r>
                      <a:r>
                        <a:rPr lang="en-US" altLang="zh-TW" sz="2000" b="1" dirty="0">
                          <a:solidFill>
                            <a:srgbClr val="00B050"/>
                          </a:solidFill>
                        </a:rPr>
                        <a:t>183</a:t>
                      </a:r>
                      <a:r>
                        <a:rPr lang="zh-TW" altLang="en-US" sz="2000" b="1" dirty="0">
                          <a:solidFill>
                            <a:srgbClr val="00B050"/>
                          </a:solidFill>
                        </a:rPr>
                        <a:t>天者</a:t>
                      </a:r>
                      <a:r>
                        <a:rPr lang="en-US" altLang="zh-TW" sz="2000" b="1" dirty="0">
                          <a:solidFill>
                            <a:srgbClr val="00B050"/>
                          </a:solidFill>
                        </a:rPr>
                        <a:t>)</a:t>
                      </a:r>
                      <a:endParaRPr lang="zh-TW" altLang="en-US" sz="2000" b="1" dirty="0">
                        <a:solidFill>
                          <a:srgbClr val="00B050"/>
                        </a:solidFill>
                      </a:endParaRPr>
                    </a:p>
                  </a:txBody>
                  <a:tcPr marL="68578" marR="68578" marT="45712" marB="45712"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2000" b="0" i="0" u="none" strike="noStrike" kern="1200" cap="none" spc="0" normalizeH="0" baseline="0" noProof="0" dirty="0">
                          <a:ln>
                            <a:noFill/>
                          </a:ln>
                          <a:solidFill>
                            <a:schemeClr val="tx2">
                              <a:lumMod val="10000"/>
                            </a:schemeClr>
                          </a:solidFill>
                          <a:effectLst/>
                          <a:uLnTx/>
                          <a:uFillTx/>
                          <a:latin typeface="標楷體"/>
                          <a:ea typeface="+mn-ea"/>
                          <a:cs typeface="+mn-cs"/>
                        </a:rPr>
                        <a:t>現金給付外國講者酬勞，請記得先將應代扣繳稅額之款項保留下來再給付餘款給講者。</a:t>
                      </a:r>
                      <a:endParaRPr lang="en-US" altLang="zh-TW" sz="2000" dirty="0">
                        <a:solidFill>
                          <a:schemeClr val="tx2">
                            <a:lumMod val="10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dirty="0">
                          <a:solidFill>
                            <a:schemeClr val="tx2">
                              <a:lumMod val="10000"/>
                            </a:schemeClr>
                          </a:solidFill>
                        </a:rPr>
                        <a:t>扣繳義務人應於</a:t>
                      </a:r>
                      <a:r>
                        <a:rPr lang="zh-TW" altLang="en-US" sz="2000" b="1" dirty="0">
                          <a:solidFill>
                            <a:schemeClr val="bg1"/>
                          </a:solidFill>
                        </a:rPr>
                        <a:t>代扣稅款之日起</a:t>
                      </a:r>
                      <a:r>
                        <a:rPr lang="en-US" altLang="zh-TW" sz="2000" b="1" dirty="0">
                          <a:solidFill>
                            <a:schemeClr val="bg1"/>
                          </a:solidFill>
                        </a:rPr>
                        <a:t>10</a:t>
                      </a:r>
                      <a:r>
                        <a:rPr lang="zh-TW" altLang="en-US" sz="2000" b="1" dirty="0">
                          <a:solidFill>
                            <a:schemeClr val="bg1"/>
                          </a:solidFill>
                        </a:rPr>
                        <a:t>日內</a:t>
                      </a:r>
                      <a:r>
                        <a:rPr lang="zh-TW" altLang="en-US" sz="2000" dirty="0">
                          <a:solidFill>
                            <a:schemeClr val="tx2">
                              <a:lumMod val="10000"/>
                            </a:schemeClr>
                          </a:solidFill>
                        </a:rPr>
                        <a:t>，將所扣稅款向國庫繳清並向國稅局完成申報事宜。</a:t>
                      </a:r>
                      <a:endParaRPr lang="en-US" altLang="zh-TW" sz="2000" dirty="0">
                        <a:solidFill>
                          <a:schemeClr val="tx2">
                            <a:lumMod val="10000"/>
                          </a:schemeClr>
                        </a:solidFill>
                      </a:endParaRPr>
                    </a:p>
                    <a:p>
                      <a:pPr algn="l"/>
                      <a:r>
                        <a:rPr lang="zh-TW" altLang="en-US" sz="2000" dirty="0">
                          <a:solidFill>
                            <a:schemeClr val="tx2">
                              <a:lumMod val="10000"/>
                            </a:schemeClr>
                          </a:solidFill>
                        </a:rPr>
                        <a:t>例如：</a:t>
                      </a:r>
                      <a:r>
                        <a:rPr lang="en-US" altLang="zh-TW" sz="2000" dirty="0">
                          <a:solidFill>
                            <a:schemeClr val="tx2">
                              <a:lumMod val="10000"/>
                            </a:schemeClr>
                          </a:solidFill>
                        </a:rPr>
                        <a:t>115</a:t>
                      </a:r>
                      <a:r>
                        <a:rPr lang="zh-TW" altLang="en-US" sz="2000" dirty="0">
                          <a:solidFill>
                            <a:schemeClr val="tx2">
                              <a:lumMod val="10000"/>
                            </a:schemeClr>
                          </a:solidFill>
                        </a:rPr>
                        <a:t>年</a:t>
                      </a:r>
                      <a:r>
                        <a:rPr lang="en-US" altLang="zh-TW" sz="2000" dirty="0">
                          <a:solidFill>
                            <a:schemeClr val="tx2">
                              <a:lumMod val="10000"/>
                            </a:schemeClr>
                          </a:solidFill>
                        </a:rPr>
                        <a:t>7</a:t>
                      </a:r>
                      <a:r>
                        <a:rPr lang="zh-TW" altLang="en-US" sz="2000" dirty="0">
                          <a:solidFill>
                            <a:schemeClr val="tx2">
                              <a:lumMod val="10000"/>
                            </a:schemeClr>
                          </a:solidFill>
                        </a:rPr>
                        <a:t>月</a:t>
                      </a:r>
                      <a:r>
                        <a:rPr lang="en-US" altLang="zh-TW" sz="2000" dirty="0">
                          <a:solidFill>
                            <a:schemeClr val="tx2">
                              <a:lumMod val="10000"/>
                            </a:schemeClr>
                          </a:solidFill>
                        </a:rPr>
                        <a:t>1</a:t>
                      </a:r>
                      <a:r>
                        <a:rPr lang="zh-TW" altLang="en-US" sz="2000" dirty="0">
                          <a:solidFill>
                            <a:schemeClr val="tx2">
                              <a:lumMod val="10000"/>
                            </a:schemeClr>
                          </a:solidFill>
                        </a:rPr>
                        <a:t>日給付並扣繳之薪資所得扣繳稅款，最遲應於</a:t>
                      </a:r>
                      <a:r>
                        <a:rPr lang="en-US" altLang="zh-TW" sz="2000" dirty="0">
                          <a:solidFill>
                            <a:schemeClr val="tx2">
                              <a:lumMod val="10000"/>
                            </a:schemeClr>
                          </a:solidFill>
                        </a:rPr>
                        <a:t>7</a:t>
                      </a:r>
                      <a:r>
                        <a:rPr lang="zh-TW" altLang="en-US" sz="2000" dirty="0">
                          <a:solidFill>
                            <a:schemeClr val="tx2">
                              <a:lumMod val="10000"/>
                            </a:schemeClr>
                          </a:solidFill>
                        </a:rPr>
                        <a:t>月</a:t>
                      </a:r>
                      <a:r>
                        <a:rPr lang="en-US" altLang="zh-TW" sz="2000" dirty="0">
                          <a:solidFill>
                            <a:schemeClr val="tx2">
                              <a:lumMod val="10000"/>
                            </a:schemeClr>
                          </a:solidFill>
                        </a:rPr>
                        <a:t>10</a:t>
                      </a:r>
                      <a:r>
                        <a:rPr lang="zh-TW" altLang="en-US" sz="2000" dirty="0">
                          <a:solidFill>
                            <a:schemeClr val="tx2">
                              <a:lumMod val="10000"/>
                            </a:schemeClr>
                          </a:solidFill>
                        </a:rPr>
                        <a:t>日前繳款並完成申報事宜。</a:t>
                      </a:r>
                    </a:p>
                  </a:txBody>
                  <a:tcPr marL="68578" marR="68578" marT="45712" marB="45712" anchor="ctr"/>
                </a:tc>
                <a:extLst>
                  <a:ext uri="{0D108BD9-81ED-4DB2-BD59-A6C34878D82A}">
                    <a16:rowId xmlns:a16="http://schemas.microsoft.com/office/drawing/2014/main" val="1329240680"/>
                  </a:ext>
                </a:extLst>
              </a:tr>
            </a:tbl>
          </a:graphicData>
        </a:graphic>
      </p:graphicFrame>
    </p:spTree>
    <p:extLst>
      <p:ext uri="{BB962C8B-B14F-4D97-AF65-F5344CB8AC3E}">
        <p14:creationId xmlns:p14="http://schemas.microsoft.com/office/powerpoint/2010/main" val="3522669119"/>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pPr>
              <a:defRPr/>
            </a:pPr>
            <a:r>
              <a:rPr lang="zh-TW" altLang="en-US" dirty="0">
                <a:solidFill>
                  <a:srgbClr val="FFFF00"/>
                </a:solidFill>
                <a:latin typeface="+mn-ea"/>
              </a:rPr>
              <a:t>產學案經費</a:t>
            </a:r>
            <a:r>
              <a:rPr lang="en-US" altLang="zh-TW" dirty="0">
                <a:solidFill>
                  <a:srgbClr val="FFFF00"/>
                </a:solidFill>
                <a:latin typeface="+mn-ea"/>
              </a:rPr>
              <a:t>(1/2)</a:t>
            </a:r>
            <a:endParaRPr lang="zh-TW" altLang="en-US" dirty="0">
              <a:solidFill>
                <a:srgbClr val="FFFF00"/>
              </a:solidFill>
            </a:endParaRPr>
          </a:p>
        </p:txBody>
      </p:sp>
      <p:sp>
        <p:nvSpPr>
          <p:cNvPr id="7" name="投影片編號版面配置區 5"/>
          <p:cNvSpPr>
            <a:spLocks noGrp="1"/>
          </p:cNvSpPr>
          <p:nvPr>
            <p:ph type="sldNum" sz="quarter" idx="10"/>
          </p:nvPr>
        </p:nvSpPr>
        <p:spPr/>
        <p:txBody>
          <a:bodyPr/>
          <a:lstStyle/>
          <a:p>
            <a:pPr>
              <a:defRPr/>
            </a:pPr>
            <a:fld id="{681B22BE-9463-4519-8ABA-E8B798ADBF08}" type="slidenum">
              <a:rPr lang="en-US" altLang="zh-TW" smtClean="0"/>
              <a:pPr>
                <a:defRPr/>
              </a:pPr>
              <a:t>26</a:t>
            </a:fld>
            <a:endParaRPr lang="en-US" altLang="zh-TW" dirty="0"/>
          </a:p>
        </p:txBody>
      </p:sp>
      <p:sp>
        <p:nvSpPr>
          <p:cNvPr id="5" name="內容版面配置區 4"/>
          <p:cNvSpPr>
            <a:spLocks noGrp="1"/>
          </p:cNvSpPr>
          <p:nvPr>
            <p:ph idx="4294967295"/>
          </p:nvPr>
        </p:nvSpPr>
        <p:spPr>
          <a:xfrm>
            <a:off x="501464" y="908721"/>
            <a:ext cx="8141072" cy="3024336"/>
          </a:xfrm>
          <a:prstGeom prst="rect">
            <a:avLst/>
          </a:prstGeom>
        </p:spPr>
        <p:txBody>
          <a:bodyPr/>
          <a:lstStyle/>
          <a:p>
            <a:pPr marL="0" indent="0">
              <a:buFont typeface="Arial" panose="020B0604020202020204" pitchFamily="34" charset="0"/>
              <a:buNone/>
              <a:defRPr/>
            </a:pPr>
            <a:r>
              <a:rPr lang="zh-TW" altLang="en-US" dirty="0">
                <a:sym typeface="Wingdings 2" panose="05020102010507070707" pitchFamily="18" charset="2"/>
              </a:rPr>
              <a:t></a:t>
            </a:r>
            <a:r>
              <a:rPr lang="zh-TW" altLang="en-US" b="1" dirty="0"/>
              <a:t>動支程序：</a:t>
            </a:r>
            <a:endParaRPr lang="en-US" altLang="zh-TW" b="1" dirty="0"/>
          </a:p>
          <a:p>
            <a:pPr marL="0" indent="0">
              <a:buFont typeface="Arial" panose="020B0604020202020204" pitchFamily="34" charset="0"/>
              <a:buNone/>
              <a:defRPr/>
            </a:pPr>
            <a:endParaRPr lang="en-US" altLang="zh-TW" dirty="0"/>
          </a:p>
          <a:p>
            <a:pPr>
              <a:buFont typeface="Arial" panose="020B0604020202020204" pitchFamily="34" charset="0"/>
              <a:buChar char="•"/>
              <a:defRPr/>
            </a:pPr>
            <a:endParaRPr lang="en-US" altLang="zh-TW" dirty="0"/>
          </a:p>
          <a:p>
            <a:pPr>
              <a:buFont typeface="Arial" panose="020B0604020202020204" pitchFamily="34" charset="0"/>
              <a:buChar char="•"/>
              <a:defRPr/>
            </a:pPr>
            <a:endParaRPr lang="en-US" altLang="zh-TW" dirty="0"/>
          </a:p>
          <a:p>
            <a:pPr>
              <a:buFont typeface="Arial" panose="020B0604020202020204" pitchFamily="34" charset="0"/>
              <a:buChar char="•"/>
              <a:defRPr/>
            </a:pPr>
            <a:endParaRPr lang="zh-TW"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556792"/>
            <a:ext cx="7493000" cy="414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6660658"/>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pPr>
              <a:defRPr/>
            </a:pPr>
            <a:r>
              <a:rPr lang="zh-TW" altLang="en-US" dirty="0">
                <a:solidFill>
                  <a:srgbClr val="FFFF00"/>
                </a:solidFill>
                <a:latin typeface="+mn-ea"/>
              </a:rPr>
              <a:t>產學案經費</a:t>
            </a:r>
            <a:r>
              <a:rPr lang="en-US" altLang="zh-TW" dirty="0">
                <a:solidFill>
                  <a:srgbClr val="FFFF00"/>
                </a:solidFill>
                <a:latin typeface="+mn-ea"/>
              </a:rPr>
              <a:t>(2/2)</a:t>
            </a:r>
            <a:endParaRPr lang="zh-TW" altLang="en-US" dirty="0">
              <a:solidFill>
                <a:srgbClr val="FFFF00"/>
              </a:solidFill>
            </a:endParaRPr>
          </a:p>
        </p:txBody>
      </p:sp>
      <p:sp>
        <p:nvSpPr>
          <p:cNvPr id="6" name="投影片編號版面配置區 5"/>
          <p:cNvSpPr>
            <a:spLocks noGrp="1"/>
          </p:cNvSpPr>
          <p:nvPr>
            <p:ph type="sldNum" sz="quarter" idx="10"/>
          </p:nvPr>
        </p:nvSpPr>
        <p:spPr/>
        <p:txBody>
          <a:bodyPr/>
          <a:lstStyle/>
          <a:p>
            <a:pPr>
              <a:defRPr/>
            </a:pPr>
            <a:fld id="{681B22BE-9463-4519-8ABA-E8B798ADBF08}" type="slidenum">
              <a:rPr lang="en-US" altLang="zh-TW" smtClean="0"/>
              <a:pPr>
                <a:defRPr/>
              </a:pPr>
              <a:t>27</a:t>
            </a:fld>
            <a:endParaRPr lang="en-US" altLang="zh-TW" dirty="0"/>
          </a:p>
        </p:txBody>
      </p:sp>
      <p:sp>
        <p:nvSpPr>
          <p:cNvPr id="5" name="內容版面配置區 4"/>
          <p:cNvSpPr>
            <a:spLocks noGrp="1"/>
          </p:cNvSpPr>
          <p:nvPr>
            <p:ph sz="quarter" idx="11"/>
          </p:nvPr>
        </p:nvSpPr>
        <p:spPr>
          <a:xfrm>
            <a:off x="683568" y="1340768"/>
            <a:ext cx="8064896" cy="4680621"/>
          </a:xfrm>
          <a:prstGeom prst="rect">
            <a:avLst/>
          </a:prstGeom>
        </p:spPr>
        <p:txBody>
          <a:bodyPr/>
          <a:lstStyle/>
          <a:p>
            <a:pPr marL="0" indent="0">
              <a:spcBef>
                <a:spcPts val="0"/>
              </a:spcBef>
              <a:buFont typeface="Arial" panose="020B0604020202020204" pitchFamily="34" charset="0"/>
              <a:buNone/>
              <a:defRPr/>
            </a:pPr>
            <a:endParaRPr lang="en-US" altLang="zh-TW" sz="3000" dirty="0"/>
          </a:p>
          <a:p>
            <a:pPr marL="0" indent="0">
              <a:spcBef>
                <a:spcPts val="0"/>
              </a:spcBef>
              <a:buFont typeface="Arial" panose="020B0604020202020204" pitchFamily="34" charset="0"/>
              <a:buNone/>
              <a:defRPr/>
            </a:pPr>
            <a:r>
              <a:rPr lang="zh-TW" altLang="en-US" sz="3000" dirty="0"/>
              <a:t>注意事項：</a:t>
            </a:r>
            <a:endParaRPr lang="en-US" altLang="zh-TW" sz="3000" dirty="0"/>
          </a:p>
          <a:p>
            <a:pPr>
              <a:buFont typeface="Arial" panose="020B0604020202020204" pitchFamily="34" charset="0"/>
              <a:buChar char="•"/>
              <a:defRPr/>
            </a:pPr>
            <a:r>
              <a:rPr lang="zh-TW" altLang="en-US" sz="2600" dirty="0"/>
              <a:t>產官學合作計畫金額</a:t>
            </a:r>
            <a:r>
              <a:rPr lang="en-US" altLang="zh-TW" sz="2600" dirty="0"/>
              <a:t>10%</a:t>
            </a:r>
            <a:r>
              <a:rPr lang="zh-TW" altLang="en-US" sz="2600" dirty="0"/>
              <a:t>為行政管理費，計畫執行完畢，由院統籌分配行政管理費</a:t>
            </a:r>
            <a:r>
              <a:rPr lang="en-US" altLang="zh-TW" sz="2600" dirty="0"/>
              <a:t>20%</a:t>
            </a:r>
            <a:r>
              <a:rPr lang="zh-TW" altLang="en-US" sz="2600" dirty="0"/>
              <a:t>給各承辦單位及所屬承辦學院。另有簽文說明規定除外。</a:t>
            </a:r>
            <a:endParaRPr lang="en-US" altLang="zh-TW" sz="2600" dirty="0"/>
          </a:p>
          <a:p>
            <a:pPr>
              <a:spcBef>
                <a:spcPts val="1200"/>
              </a:spcBef>
              <a:buFont typeface="Arial" panose="020B0604020202020204" pitchFamily="34" charset="0"/>
              <a:buChar char="•"/>
              <a:defRPr/>
            </a:pPr>
            <a:r>
              <a:rPr lang="zh-TW" altLang="en-US" sz="2600" dirty="0">
                <a:solidFill>
                  <a:srgbClr val="FF0000"/>
                </a:solidFill>
              </a:rPr>
              <a:t>動支經費須俟款項撥入本校後方可請領，若須校方先行墊支請簽文報請同意。</a:t>
            </a:r>
            <a:endParaRPr lang="en-US" altLang="zh-TW" sz="2600" dirty="0">
              <a:solidFill>
                <a:srgbClr val="FF0000"/>
              </a:solidFill>
            </a:endParaRPr>
          </a:p>
          <a:p>
            <a:pPr>
              <a:spcBef>
                <a:spcPts val="1200"/>
              </a:spcBef>
              <a:buFont typeface="Arial" panose="020B0604020202020204" pitchFamily="34" charset="0"/>
              <a:buChar char="•"/>
              <a:defRPr/>
            </a:pPr>
            <a:r>
              <a:rPr lang="zh-TW" altLang="en-US" sz="2600" dirty="0"/>
              <a:t>執行產學案報支差旅費請完成校內公假程序。</a:t>
            </a:r>
            <a:endParaRPr lang="en-US" altLang="zh-TW" sz="2600" dirty="0"/>
          </a:p>
          <a:p>
            <a:pPr>
              <a:spcBef>
                <a:spcPts val="1200"/>
              </a:spcBef>
              <a:buFont typeface="Arial" panose="020B0604020202020204" pitchFamily="34" charset="0"/>
              <a:buChar char="•"/>
              <a:defRPr/>
            </a:pPr>
            <a:r>
              <a:rPr lang="zh-TW" altLang="en-US" sz="2600" dirty="0">
                <a:solidFill>
                  <a:srgbClr val="000000"/>
                </a:solidFill>
                <a:cs typeface="Times New Roman"/>
              </a:rPr>
              <a:t>最</a:t>
            </a:r>
            <a:r>
              <a:rPr lang="zh-TW" altLang="zh-TW" sz="2600" dirty="0">
                <a:solidFill>
                  <a:srgbClr val="000000"/>
                </a:solidFill>
                <a:cs typeface="Times New Roman"/>
              </a:rPr>
              <a:t>遲應於計畫所訂</a:t>
            </a:r>
            <a:r>
              <a:rPr lang="zh-TW" altLang="en-US" sz="2600" dirty="0">
                <a:solidFill>
                  <a:srgbClr val="FF0000"/>
                </a:solidFill>
                <a:cs typeface="Times New Roman"/>
              </a:rPr>
              <a:t>合約截止日</a:t>
            </a:r>
            <a:r>
              <a:rPr lang="zh-TW" altLang="zh-TW" sz="2600" dirty="0">
                <a:solidFill>
                  <a:srgbClr val="FF0000"/>
                </a:solidFill>
                <a:cs typeface="Times New Roman"/>
              </a:rPr>
              <a:t>後三個月內完成</a:t>
            </a:r>
            <a:r>
              <a:rPr lang="zh-TW" altLang="en-US" sz="2600" dirty="0">
                <a:solidFill>
                  <a:srgbClr val="FF0000"/>
                </a:solidFill>
                <a:cs typeface="Times New Roman"/>
              </a:rPr>
              <a:t>經費</a:t>
            </a:r>
            <a:r>
              <a:rPr lang="zh-TW" altLang="zh-TW" sz="2600" dirty="0">
                <a:solidFill>
                  <a:srgbClr val="FF0000"/>
                </a:solidFill>
                <a:cs typeface="Times New Roman"/>
              </a:rPr>
              <a:t>核銷</a:t>
            </a:r>
            <a:r>
              <a:rPr lang="zh-TW" altLang="en-US" sz="2600" dirty="0">
                <a:solidFill>
                  <a:srgbClr val="FF0000"/>
                </a:solidFill>
                <a:cs typeface="Times New Roman"/>
              </a:rPr>
              <a:t>及結案檢核</a:t>
            </a:r>
            <a:r>
              <a:rPr lang="zh-TW" altLang="zh-TW" sz="2600" dirty="0">
                <a:solidFill>
                  <a:srgbClr val="000000"/>
                </a:solidFill>
                <a:cs typeface="Times New Roman"/>
              </a:rPr>
              <a:t>，若無法如期結案至多得申請延長一次，期程為一個月。若因特殊或不可抗力因素</a:t>
            </a:r>
            <a:r>
              <a:rPr lang="en-US" altLang="zh-TW" sz="2600" dirty="0">
                <a:solidFill>
                  <a:srgbClr val="000000"/>
                </a:solidFill>
                <a:cs typeface="Times New Roman"/>
              </a:rPr>
              <a:t>(</a:t>
            </a:r>
            <a:r>
              <a:rPr lang="zh-TW" altLang="zh-TW" sz="2600" dirty="0">
                <a:solidFill>
                  <a:srgbClr val="000000"/>
                </a:solidFill>
                <a:cs typeface="Times New Roman"/>
              </a:rPr>
              <a:t>如款項匯入延遲</a:t>
            </a:r>
            <a:r>
              <a:rPr lang="en-US" altLang="zh-TW" sz="2600" dirty="0">
                <a:solidFill>
                  <a:srgbClr val="000000"/>
                </a:solidFill>
                <a:cs typeface="Times New Roman"/>
              </a:rPr>
              <a:t>)</a:t>
            </a:r>
            <a:r>
              <a:rPr lang="zh-TW" altLang="zh-TW" sz="2600" dirty="0">
                <a:solidFill>
                  <a:srgbClr val="000000"/>
                </a:solidFill>
                <a:cs typeface="Times New Roman"/>
              </a:rPr>
              <a:t>需延長超過一個月，請計畫主持人</a:t>
            </a:r>
            <a:r>
              <a:rPr lang="zh-TW" altLang="en-US" sz="2600" dirty="0">
                <a:solidFill>
                  <a:srgbClr val="000000"/>
                </a:solidFill>
                <a:cs typeface="Times New Roman"/>
              </a:rPr>
              <a:t>應以簽呈</a:t>
            </a:r>
            <a:r>
              <a:rPr lang="zh-TW" altLang="zh-TW" sz="2600" dirty="0">
                <a:solidFill>
                  <a:srgbClr val="000000"/>
                </a:solidFill>
                <a:cs typeface="Times New Roman"/>
              </a:rPr>
              <a:t>說明。</a:t>
            </a:r>
            <a:endParaRPr lang="en-US" altLang="zh-TW" sz="2600" dirty="0"/>
          </a:p>
          <a:p>
            <a:pPr>
              <a:buFont typeface="Arial" panose="020B0604020202020204" pitchFamily="34" charset="0"/>
              <a:buChar char="•"/>
              <a:defRPr/>
            </a:pPr>
            <a:endParaRPr lang="zh-TW" altLang="en-US" sz="3000" dirty="0"/>
          </a:p>
        </p:txBody>
      </p:sp>
    </p:spTree>
    <p:extLst>
      <p:ext uri="{BB962C8B-B14F-4D97-AF65-F5344CB8AC3E}">
        <p14:creationId xmlns:p14="http://schemas.microsoft.com/office/powerpoint/2010/main" val="404113547"/>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p:txBody>
          <a:bodyPr/>
          <a:lstStyle/>
          <a:p>
            <a:pPr eaLnBrk="1" hangingPunct="1"/>
            <a:r>
              <a:rPr lang="zh-TW" altLang="en-US" sz="4400" dirty="0">
                <a:solidFill>
                  <a:srgbClr val="FFFF00"/>
                </a:solidFill>
              </a:rPr>
              <a:t>健保補充保費相關規定</a:t>
            </a:r>
          </a:p>
        </p:txBody>
      </p:sp>
      <p:sp>
        <p:nvSpPr>
          <p:cNvPr id="5" name="投影片編號版面配置區 4"/>
          <p:cNvSpPr>
            <a:spLocks noGrp="1"/>
          </p:cNvSpPr>
          <p:nvPr>
            <p:ph type="sldNum" sz="quarter" idx="10"/>
          </p:nvPr>
        </p:nvSpPr>
        <p:spPr/>
        <p:txBody>
          <a:bodyPr/>
          <a:lstStyle/>
          <a:p>
            <a:pPr>
              <a:defRPr/>
            </a:pPr>
            <a:fld id="{0A76DC43-5CBC-4B57-AAFD-89031ACA304A}" type="slidenum">
              <a:rPr lang="en-US" altLang="zh-TW" smtClean="0"/>
              <a:pPr>
                <a:defRPr/>
              </a:pPr>
              <a:t>28</a:t>
            </a:fld>
            <a:endParaRPr lang="en-US" altLang="zh-TW" dirty="0"/>
          </a:p>
        </p:txBody>
      </p:sp>
      <p:graphicFrame>
        <p:nvGraphicFramePr>
          <p:cNvPr id="6" name="表格 5"/>
          <p:cNvGraphicFramePr>
            <a:graphicFrameLocks noGrp="1"/>
          </p:cNvGraphicFramePr>
          <p:nvPr>
            <p:extLst>
              <p:ext uri="{D42A27DB-BD31-4B8C-83A1-F6EECF244321}">
                <p14:modId xmlns:p14="http://schemas.microsoft.com/office/powerpoint/2010/main" val="2137324127"/>
              </p:ext>
            </p:extLst>
          </p:nvPr>
        </p:nvGraphicFramePr>
        <p:xfrm>
          <a:off x="179512" y="1124744"/>
          <a:ext cx="8784977" cy="5462427"/>
        </p:xfrm>
        <a:graphic>
          <a:graphicData uri="http://schemas.openxmlformats.org/drawingml/2006/table">
            <a:tbl>
              <a:tblPr/>
              <a:tblGrid>
                <a:gridCol w="1800200">
                  <a:extLst>
                    <a:ext uri="{9D8B030D-6E8A-4147-A177-3AD203B41FA5}">
                      <a16:colId xmlns:a16="http://schemas.microsoft.com/office/drawing/2014/main" val="20000"/>
                    </a:ext>
                  </a:extLst>
                </a:gridCol>
                <a:gridCol w="2104234">
                  <a:extLst>
                    <a:ext uri="{9D8B030D-6E8A-4147-A177-3AD203B41FA5}">
                      <a16:colId xmlns:a16="http://schemas.microsoft.com/office/drawing/2014/main" val="20001"/>
                    </a:ext>
                  </a:extLst>
                </a:gridCol>
                <a:gridCol w="2528166">
                  <a:extLst>
                    <a:ext uri="{9D8B030D-6E8A-4147-A177-3AD203B41FA5}">
                      <a16:colId xmlns:a16="http://schemas.microsoft.com/office/drawing/2014/main" val="20002"/>
                    </a:ext>
                  </a:extLst>
                </a:gridCol>
                <a:gridCol w="2352377">
                  <a:extLst>
                    <a:ext uri="{9D8B030D-6E8A-4147-A177-3AD203B41FA5}">
                      <a16:colId xmlns:a16="http://schemas.microsoft.com/office/drawing/2014/main" val="20003"/>
                    </a:ext>
                  </a:extLst>
                </a:gridCol>
              </a:tblGrid>
              <a:tr h="434595">
                <a:tc gridSpan="4">
                  <a:txBody>
                    <a:bodyPr/>
                    <a:lstStyle>
                      <a:lvl1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1pPr>
                      <a:lvl2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2pPr>
                      <a:lvl3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3pPr>
                      <a:lvl4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4pPr>
                      <a:lvl5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5pPr>
                      <a:lvl6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6pPr>
                      <a:lvl7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7pPr>
                      <a:lvl8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8pPr>
                      <a:lvl9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9pPr>
                    </a:lstStyle>
                    <a:p>
                      <a:pPr algn="l">
                        <a:lnSpc>
                          <a:spcPts val="2100"/>
                        </a:lnSpc>
                        <a:spcAft>
                          <a:spcPts val="0"/>
                        </a:spcAft>
                      </a:pPr>
                      <a:r>
                        <a:rPr lang="zh-TW" sz="1800" b="1" kern="150" dirty="0">
                          <a:solidFill>
                            <a:schemeClr val="bg2">
                              <a:lumMod val="50000"/>
                            </a:schemeClr>
                          </a:solidFill>
                          <a:effectLst/>
                          <a:latin typeface="微軟正黑體" panose="020B0604030504040204" pitchFamily="34" charset="-120"/>
                          <a:ea typeface="微軟正黑體" panose="020B0604030504040204" pitchFamily="34" charset="-120"/>
                          <a:cs typeface="標楷體"/>
                        </a:rPr>
                        <a:t>二代健保費扣繳說明：</a:t>
                      </a:r>
                      <a:endParaRPr lang="zh-TW" sz="1800" b="1" kern="150" dirty="0">
                        <a:solidFill>
                          <a:schemeClr val="bg2">
                            <a:lumMod val="50000"/>
                          </a:schemeClr>
                        </a:solidFill>
                        <a:effectLst/>
                        <a:latin typeface="微軟正黑體" panose="020B0604030504040204" pitchFamily="34" charset="-120"/>
                        <a:ea typeface="微軟正黑體" panose="020B0604030504040204" pitchFamily="34" charset="-12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0"/>
                  </a:ext>
                </a:extLst>
              </a:tr>
              <a:tr h="304551">
                <a:tc>
                  <a:txBody>
                    <a:bodyPr/>
                    <a:lstStyle>
                      <a:lvl1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1pPr>
                      <a:lvl2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2pPr>
                      <a:lvl3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3pPr>
                      <a:lvl4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4pPr>
                      <a:lvl5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5pPr>
                      <a:lvl6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6pPr>
                      <a:lvl7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7pPr>
                      <a:lvl8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8pPr>
                      <a:lvl9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9pPr>
                    </a:lstStyle>
                    <a:p>
                      <a:pPr algn="ctr">
                        <a:spcAft>
                          <a:spcPts val="0"/>
                        </a:spcAft>
                      </a:pP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所得類別</a:t>
                      </a:r>
                      <a:endParaRPr lang="zh-TW" sz="1600" kern="150" dirty="0">
                        <a:solidFill>
                          <a:schemeClr val="bg2">
                            <a:lumMod val="50000"/>
                          </a:schemeClr>
                        </a:solidFill>
                        <a:effectLst/>
                        <a:latin typeface="微軟正黑體" panose="020B0604030504040204" pitchFamily="34" charset="-120"/>
                        <a:ea typeface="微軟正黑體" panose="020B0604030504040204" pitchFamily="34" charset="-12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1pPr>
                      <a:lvl2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2pPr>
                      <a:lvl3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3pPr>
                      <a:lvl4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4pPr>
                      <a:lvl5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5pPr>
                      <a:lvl6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6pPr>
                      <a:lvl7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7pPr>
                      <a:lvl8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8pPr>
                      <a:lvl9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9pPr>
                    </a:lstStyle>
                    <a:p>
                      <a:pPr algn="ctr">
                        <a:spcAft>
                          <a:spcPts val="0"/>
                        </a:spcAft>
                      </a:pP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給付對象</a:t>
                      </a:r>
                      <a:endParaRPr lang="zh-TW" sz="1600" kern="150" dirty="0">
                        <a:solidFill>
                          <a:schemeClr val="bg2">
                            <a:lumMod val="50000"/>
                          </a:schemeClr>
                        </a:solidFill>
                        <a:effectLst/>
                        <a:latin typeface="微軟正黑體" panose="020B0604030504040204" pitchFamily="34" charset="-120"/>
                        <a:ea typeface="微軟正黑體" panose="020B0604030504040204" pitchFamily="34" charset="-120"/>
                      </a:endParaRP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1pPr>
                      <a:lvl2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2pPr>
                      <a:lvl3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3pPr>
                      <a:lvl4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4pPr>
                      <a:lvl5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5pPr>
                      <a:lvl6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6pPr>
                      <a:lvl7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7pPr>
                      <a:lvl8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8pPr>
                      <a:lvl9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9pPr>
                    </a:lstStyle>
                    <a:p>
                      <a:pPr algn="ctr">
                        <a:spcAft>
                          <a:spcPts val="0"/>
                        </a:spcAft>
                      </a:pP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雇主</a:t>
                      </a:r>
                      <a:r>
                        <a:rPr lang="en-US"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a:t>
                      </a: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專案負擔</a:t>
                      </a:r>
                      <a:r>
                        <a:rPr lang="en-US"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   </a:t>
                      </a:r>
                      <a:endParaRPr lang="zh-TW" sz="1600" kern="150" dirty="0">
                        <a:solidFill>
                          <a:schemeClr val="bg2">
                            <a:lumMod val="50000"/>
                          </a:schemeClr>
                        </a:solidFill>
                        <a:effectLst/>
                        <a:latin typeface="微軟正黑體" panose="020B0604030504040204" pitchFamily="34" charset="-120"/>
                        <a:ea typeface="微軟正黑體" panose="020B0604030504040204" pitchFamily="34" charset="-120"/>
                      </a:endParaRPr>
                    </a:p>
                  </a:txBody>
                  <a:tcPr marL="68580" marR="68580"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1pPr>
                      <a:lvl2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2pPr>
                      <a:lvl3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3pPr>
                      <a:lvl4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4pPr>
                      <a:lvl5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5pPr>
                      <a:lvl6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6pPr>
                      <a:lvl7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7pPr>
                      <a:lvl8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8pPr>
                      <a:lvl9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9pPr>
                    </a:lstStyle>
                    <a:p>
                      <a:pPr algn="ctr">
                        <a:spcAft>
                          <a:spcPts val="0"/>
                        </a:spcAft>
                      </a:pPr>
                      <a:r>
                        <a:rPr lang="zh-TW" sz="1600" kern="150">
                          <a:solidFill>
                            <a:schemeClr val="bg2">
                              <a:lumMod val="50000"/>
                            </a:schemeClr>
                          </a:solidFill>
                          <a:effectLst/>
                          <a:latin typeface="微軟正黑體" panose="020B0604030504040204" pitchFamily="34" charset="-120"/>
                          <a:ea typeface="微軟正黑體" panose="020B0604030504040204" pitchFamily="34" charset="-120"/>
                          <a:cs typeface="Calibri"/>
                        </a:rPr>
                        <a:t>所得人負擔</a:t>
                      </a:r>
                      <a:endParaRPr lang="zh-TW" sz="1600" kern="150">
                        <a:solidFill>
                          <a:schemeClr val="bg2">
                            <a:lumMod val="50000"/>
                          </a:schemeClr>
                        </a:solidFill>
                        <a:effectLst/>
                        <a:latin typeface="微軟正黑體" panose="020B0604030504040204" pitchFamily="34" charset="-120"/>
                        <a:ea typeface="微軟正黑體" panose="020B0604030504040204" pitchFamily="34" charset="-12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349086">
                <a:tc rowSpan="3">
                  <a:txBody>
                    <a:bodyPr/>
                    <a:lstStyle>
                      <a:lvl1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1pPr>
                      <a:lvl2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2pPr>
                      <a:lvl3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3pPr>
                      <a:lvl4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4pPr>
                      <a:lvl5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5pPr>
                      <a:lvl6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6pPr>
                      <a:lvl7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7pPr>
                      <a:lvl8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8pPr>
                      <a:lvl9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9pPr>
                    </a:lstStyle>
                    <a:p>
                      <a:pPr algn="l">
                        <a:spcAft>
                          <a:spcPts val="0"/>
                        </a:spcAft>
                      </a:pP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薪資所得</a:t>
                      </a:r>
                      <a:r>
                        <a:rPr lang="en-US"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a:t>
                      </a: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如授課鐘點費、工作費、主持費、工讀費、 出席費、諮詢費、評審費等</a:t>
                      </a:r>
                      <a:r>
                        <a:rPr lang="en-US"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            </a:t>
                      </a:r>
                      <a:br>
                        <a:rPr lang="en-US"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br>
                      <a:r>
                        <a:rPr lang="en-US"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a:t>
                      </a: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所得代號</a:t>
                      </a:r>
                      <a:r>
                        <a:rPr lang="en-US"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50)</a:t>
                      </a:r>
                      <a:endParaRPr lang="zh-TW" sz="1600" kern="150" dirty="0">
                        <a:solidFill>
                          <a:schemeClr val="bg2">
                            <a:lumMod val="50000"/>
                          </a:schemeClr>
                        </a:solidFill>
                        <a:effectLst/>
                        <a:latin typeface="微軟正黑體" panose="020B0604030504040204" pitchFamily="34" charset="-120"/>
                        <a:ea typeface="微軟正黑體" panose="020B0604030504040204" pitchFamily="34" charset="-12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1pPr>
                      <a:lvl2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2pPr>
                      <a:lvl3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3pPr>
                      <a:lvl4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4pPr>
                      <a:lvl5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5pPr>
                      <a:lvl6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6pPr>
                      <a:lvl7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7pPr>
                      <a:lvl8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8pPr>
                      <a:lvl9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9pPr>
                    </a:lstStyle>
                    <a:p>
                      <a:pPr marL="0" marR="0" lvl="0" indent="0" algn="l" defTabSz="880139" eaLnBrk="1" fontAlgn="auto" latinLnBrk="0" hangingPunct="1">
                        <a:lnSpc>
                          <a:spcPct val="100000"/>
                        </a:lnSpc>
                        <a:spcBef>
                          <a:spcPts val="0"/>
                        </a:spcBef>
                        <a:spcAft>
                          <a:spcPts val="0"/>
                        </a:spcAft>
                        <a:buClrTx/>
                        <a:buSzTx/>
                        <a:buFontTx/>
                        <a:buNone/>
                        <a:tabLst/>
                        <a:defRPr/>
                      </a:pPr>
                      <a:r>
                        <a:rPr kumimoji="0" lang="zh-TW" altLang="en-US" sz="1600" b="0" i="0" u="none" strike="noStrike" kern="150" cap="none" spc="0" normalizeH="0" baseline="0" noProof="0" dirty="0">
                          <a:ln>
                            <a:noFill/>
                          </a:ln>
                          <a:solidFill>
                            <a:srgbClr val="53585F">
                              <a:lumMod val="50000"/>
                            </a:srgbClr>
                          </a:solidFill>
                          <a:effectLst/>
                          <a:uLnTx/>
                          <a:uFillTx/>
                          <a:latin typeface="微軟正黑體" panose="020B0604030504040204" pitchFamily="34" charset="-120"/>
                          <a:ea typeface="微軟正黑體" panose="020B0604030504040204" pitchFamily="34" charset="-120"/>
                          <a:cs typeface="Calibri"/>
                          <a:sym typeface="Gill Sans"/>
                        </a:rPr>
                        <a:t>校內人員 </a:t>
                      </a:r>
                      <a:br>
                        <a:rPr kumimoji="0" lang="en-US" altLang="zh-TW" sz="1600" b="0" i="0" u="none" strike="noStrike" kern="150" cap="none" spc="0" normalizeH="0" baseline="0" noProof="0" dirty="0">
                          <a:ln>
                            <a:noFill/>
                          </a:ln>
                          <a:solidFill>
                            <a:srgbClr val="53585F">
                              <a:lumMod val="50000"/>
                            </a:srgbClr>
                          </a:solidFill>
                          <a:effectLst/>
                          <a:uLnTx/>
                          <a:uFillTx/>
                          <a:latin typeface="微軟正黑體" panose="020B0604030504040204" pitchFamily="34" charset="-120"/>
                          <a:ea typeface="微軟正黑體" panose="020B0604030504040204" pitchFamily="34" charset="-120"/>
                          <a:cs typeface="Calibri"/>
                          <a:sym typeface="Gill Sans"/>
                        </a:rPr>
                      </a:br>
                      <a:r>
                        <a:rPr kumimoji="0" lang="en-US" altLang="zh-TW" sz="1600" b="0" i="0" u="none" strike="noStrike" kern="150" cap="none" spc="0" normalizeH="0" baseline="0" noProof="0" dirty="0">
                          <a:ln>
                            <a:noFill/>
                          </a:ln>
                          <a:solidFill>
                            <a:srgbClr val="53585F">
                              <a:lumMod val="50000"/>
                            </a:srgbClr>
                          </a:solidFill>
                          <a:effectLst/>
                          <a:uLnTx/>
                          <a:uFillTx/>
                          <a:latin typeface="微軟正黑體" panose="020B0604030504040204" pitchFamily="34" charset="-120"/>
                          <a:ea typeface="微軟正黑體" panose="020B0604030504040204" pitchFamily="34" charset="-120"/>
                          <a:cs typeface="Calibri"/>
                          <a:sym typeface="Gill Sans"/>
                        </a:rPr>
                        <a:t>(</a:t>
                      </a:r>
                      <a:r>
                        <a:rPr kumimoji="0" lang="zh-TW" altLang="en-US" sz="1600" b="0" i="0" u="none" strike="noStrike" kern="150" cap="none" spc="0" normalizeH="0" baseline="0" noProof="0" dirty="0">
                          <a:ln>
                            <a:noFill/>
                          </a:ln>
                          <a:solidFill>
                            <a:srgbClr val="53585F">
                              <a:lumMod val="50000"/>
                            </a:srgbClr>
                          </a:solidFill>
                          <a:effectLst/>
                          <a:uLnTx/>
                          <a:uFillTx/>
                          <a:latin typeface="微軟正黑體" panose="020B0604030504040204" pitchFamily="34" charset="-120"/>
                          <a:ea typeface="微軟正黑體" panose="020B0604030504040204" pitchFamily="34" charset="-120"/>
                          <a:cs typeface="Calibri"/>
                          <a:sym typeface="Gill Sans"/>
                        </a:rPr>
                        <a:t>在本校投保健保</a:t>
                      </a:r>
                      <a:r>
                        <a:rPr kumimoji="0" lang="en-US" altLang="zh-TW" sz="1600" b="0" i="0" u="none" strike="noStrike" kern="150" cap="none" spc="0" normalizeH="0" baseline="0" noProof="0" dirty="0">
                          <a:ln>
                            <a:noFill/>
                          </a:ln>
                          <a:solidFill>
                            <a:srgbClr val="53585F">
                              <a:lumMod val="50000"/>
                            </a:srgbClr>
                          </a:solidFill>
                          <a:effectLst/>
                          <a:uLnTx/>
                          <a:uFillTx/>
                          <a:latin typeface="微軟正黑體" panose="020B0604030504040204" pitchFamily="34" charset="-120"/>
                          <a:ea typeface="微軟正黑體" panose="020B0604030504040204" pitchFamily="34" charset="-120"/>
                          <a:cs typeface="Calibri"/>
                          <a:sym typeface="Gill Sans"/>
                        </a:rPr>
                        <a:t>)</a:t>
                      </a:r>
                      <a:endParaRPr kumimoji="0" lang="zh-TW" altLang="en-US" sz="1600" b="0" i="0" u="none" strike="noStrike" kern="150" cap="none" spc="0" normalizeH="0" baseline="0" noProof="0" dirty="0">
                        <a:ln>
                          <a:noFill/>
                        </a:ln>
                        <a:solidFill>
                          <a:srgbClr val="53585F">
                            <a:lumMod val="50000"/>
                          </a:srgbClr>
                        </a:solidFill>
                        <a:effectLst/>
                        <a:uLnTx/>
                        <a:uFillTx/>
                        <a:latin typeface="微軟正黑體" panose="020B0604030504040204" pitchFamily="34" charset="-120"/>
                        <a:ea typeface="微軟正黑體" panose="020B0604030504040204" pitchFamily="34" charset="-120"/>
                        <a:sym typeface="Gill Sans"/>
                      </a:endParaRP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1pPr>
                      <a:lvl2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2pPr>
                      <a:lvl3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3pPr>
                      <a:lvl4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4pPr>
                      <a:lvl5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5pPr>
                      <a:lvl6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6pPr>
                      <a:lvl7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7pPr>
                      <a:lvl8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8pPr>
                      <a:lvl9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9pPr>
                    </a:lstStyle>
                    <a:p>
                      <a:pPr marL="0" marR="0" lvl="0" indent="0" algn="l" defTabSz="880139" eaLnBrk="1" fontAlgn="auto" latinLnBrk="0" hangingPunct="1">
                        <a:lnSpc>
                          <a:spcPct val="100000"/>
                        </a:lnSpc>
                        <a:spcBef>
                          <a:spcPts val="0"/>
                        </a:spcBef>
                        <a:spcAft>
                          <a:spcPts val="0"/>
                        </a:spcAft>
                        <a:buClrTx/>
                        <a:buSzTx/>
                        <a:buFontTx/>
                        <a:buNone/>
                        <a:tabLst/>
                        <a:defRPr/>
                      </a:pPr>
                      <a:r>
                        <a:rPr kumimoji="0" lang="zh-TW" sz="1600" b="0" i="0" u="none" strike="noStrike" kern="150" cap="none" spc="0" normalizeH="0" baseline="0" dirty="0">
                          <a:ln>
                            <a:noFill/>
                          </a:ln>
                          <a:solidFill>
                            <a:srgbClr val="53585F">
                              <a:lumMod val="50000"/>
                            </a:srgbClr>
                          </a:solidFill>
                          <a:effectLst/>
                          <a:uLnTx/>
                          <a:uFillTx/>
                          <a:latin typeface="微軟正黑體" panose="020B0604030504040204" pitchFamily="34" charset="-120"/>
                          <a:ea typeface="微軟正黑體" panose="020B0604030504040204" pitchFamily="34" charset="-120"/>
                          <a:cs typeface="Calibri"/>
                          <a:sym typeface="Gill Sans"/>
                        </a:rPr>
                        <a:t>薪資所得</a:t>
                      </a:r>
                      <a:r>
                        <a:rPr kumimoji="0" lang="en-US" sz="1600" b="0" i="0" u="none" strike="noStrike" kern="150" cap="none" spc="0" normalizeH="0" baseline="0" dirty="0">
                          <a:ln>
                            <a:noFill/>
                          </a:ln>
                          <a:solidFill>
                            <a:srgbClr val="53585F">
                              <a:lumMod val="50000"/>
                            </a:srgbClr>
                          </a:solidFill>
                          <a:effectLst/>
                          <a:uLnTx/>
                          <a:uFillTx/>
                          <a:latin typeface="微軟正黑體" panose="020B0604030504040204" pitchFamily="34" charset="-120"/>
                          <a:ea typeface="微軟正黑體" panose="020B0604030504040204" pitchFamily="34" charset="-120"/>
                          <a:cs typeface="Calibri"/>
                          <a:sym typeface="Gill Sans"/>
                        </a:rPr>
                        <a:t>*2.11%</a:t>
                      </a:r>
                      <a:br>
                        <a:rPr kumimoji="0" lang="en-US" sz="1600" b="0" i="0" u="none" strike="noStrike" kern="150" cap="none" spc="0" normalizeH="0" baseline="0" dirty="0">
                          <a:ln>
                            <a:noFill/>
                          </a:ln>
                          <a:solidFill>
                            <a:srgbClr val="53585F">
                              <a:lumMod val="50000"/>
                            </a:srgbClr>
                          </a:solidFill>
                          <a:effectLst/>
                          <a:uLnTx/>
                          <a:uFillTx/>
                          <a:latin typeface="微軟正黑體" panose="020B0604030504040204" pitchFamily="34" charset="-120"/>
                          <a:ea typeface="微軟正黑體" panose="020B0604030504040204" pitchFamily="34" charset="-120"/>
                          <a:cs typeface="Calibri"/>
                          <a:sym typeface="Gill Sans"/>
                        </a:rPr>
                      </a:br>
                      <a:r>
                        <a:rPr kumimoji="0" lang="en-US" sz="1600" b="0" i="0" u="none" strike="noStrike" kern="150" cap="none" spc="0" normalizeH="0" baseline="0" dirty="0">
                          <a:ln>
                            <a:noFill/>
                          </a:ln>
                          <a:solidFill>
                            <a:srgbClr val="53585F">
                              <a:lumMod val="50000"/>
                            </a:srgbClr>
                          </a:solidFill>
                          <a:effectLst/>
                          <a:uLnTx/>
                          <a:uFillTx/>
                          <a:latin typeface="微軟正黑體" panose="020B0604030504040204" pitchFamily="34" charset="-120"/>
                          <a:ea typeface="微軟正黑體" panose="020B0604030504040204" pitchFamily="34" charset="-120"/>
                          <a:cs typeface="Calibri"/>
                          <a:sym typeface="Gill Sans"/>
                        </a:rPr>
                        <a:t>(</a:t>
                      </a:r>
                      <a:r>
                        <a:rPr kumimoji="0" lang="zh-TW" sz="1600" b="0" i="0" u="none" strike="noStrike" kern="150" cap="none" spc="0" normalizeH="0" baseline="0" dirty="0">
                          <a:ln>
                            <a:noFill/>
                          </a:ln>
                          <a:solidFill>
                            <a:srgbClr val="53585F">
                              <a:lumMod val="50000"/>
                            </a:srgbClr>
                          </a:solidFill>
                          <a:effectLst/>
                          <a:uLnTx/>
                          <a:uFillTx/>
                          <a:latin typeface="微軟正黑體" panose="020B0604030504040204" pitchFamily="34" charset="-120"/>
                          <a:ea typeface="微軟正黑體" panose="020B0604030504040204" pitchFamily="34" charset="-120"/>
                          <a:cs typeface="Calibri"/>
                          <a:sym typeface="Gill Sans"/>
                        </a:rPr>
                        <a:t>全職人員</a:t>
                      </a:r>
                      <a:r>
                        <a:rPr kumimoji="0" lang="zh-TW" altLang="en-US" sz="1600" b="0" i="0" u="none" strike="noStrike" kern="150" cap="none" spc="0" normalizeH="0" baseline="0" dirty="0">
                          <a:ln>
                            <a:noFill/>
                          </a:ln>
                          <a:solidFill>
                            <a:srgbClr val="53585F">
                              <a:lumMod val="50000"/>
                            </a:srgbClr>
                          </a:solidFill>
                          <a:effectLst/>
                          <a:uLnTx/>
                          <a:uFillTx/>
                          <a:latin typeface="微軟正黑體" panose="020B0604030504040204" pitchFamily="34" charset="-120"/>
                          <a:ea typeface="微軟正黑體" panose="020B0604030504040204" pitchFamily="34" charset="-120"/>
                          <a:cs typeface="Calibri"/>
                          <a:sym typeface="Gill Sans"/>
                        </a:rPr>
                        <a:t>已繳納健保費</a:t>
                      </a:r>
                      <a:r>
                        <a:rPr kumimoji="0" lang="zh-TW" sz="1600" b="0" i="0" u="none" strike="noStrike" kern="150" cap="none" spc="0" normalizeH="0" baseline="0" dirty="0">
                          <a:ln>
                            <a:noFill/>
                          </a:ln>
                          <a:solidFill>
                            <a:srgbClr val="53585F">
                              <a:lumMod val="50000"/>
                            </a:srgbClr>
                          </a:solidFill>
                          <a:effectLst/>
                          <a:uLnTx/>
                          <a:uFillTx/>
                          <a:latin typeface="微軟正黑體" panose="020B0604030504040204" pitchFamily="34" charset="-120"/>
                          <a:ea typeface="微軟正黑體" panose="020B0604030504040204" pitchFamily="34" charset="-120"/>
                          <a:cs typeface="Calibri"/>
                          <a:sym typeface="Gill Sans"/>
                        </a:rPr>
                        <a:t>之</a:t>
                      </a:r>
                      <a:r>
                        <a:rPr kumimoji="0" lang="zh-TW" altLang="en-US" sz="1600" b="0" i="0" u="none" strike="noStrike" kern="150" cap="none" spc="0" normalizeH="0" baseline="0" dirty="0">
                          <a:ln>
                            <a:noFill/>
                          </a:ln>
                          <a:solidFill>
                            <a:srgbClr val="53585F">
                              <a:lumMod val="50000"/>
                            </a:srgbClr>
                          </a:solidFill>
                          <a:effectLst/>
                          <a:uLnTx/>
                          <a:uFillTx/>
                          <a:latin typeface="微軟正黑體" panose="020B0604030504040204" pitchFamily="34" charset="-120"/>
                          <a:ea typeface="微軟正黑體" panose="020B0604030504040204" pitchFamily="34" charset="-120"/>
                          <a:cs typeface="Calibri"/>
                          <a:sym typeface="Gill Sans"/>
                        </a:rPr>
                        <a:t>固定</a:t>
                      </a:r>
                      <a:r>
                        <a:rPr kumimoji="0" lang="zh-TW" sz="1600" b="0" i="0" u="none" strike="noStrike" kern="150" cap="none" spc="0" normalizeH="0" baseline="0" dirty="0">
                          <a:ln>
                            <a:noFill/>
                          </a:ln>
                          <a:solidFill>
                            <a:srgbClr val="53585F">
                              <a:lumMod val="50000"/>
                            </a:srgbClr>
                          </a:solidFill>
                          <a:effectLst/>
                          <a:uLnTx/>
                          <a:uFillTx/>
                          <a:latin typeface="微軟正黑體" panose="020B0604030504040204" pitchFamily="34" charset="-120"/>
                          <a:ea typeface="微軟正黑體" panose="020B0604030504040204" pitchFamily="34" charset="-120"/>
                          <a:cs typeface="Calibri"/>
                          <a:sym typeface="Gill Sans"/>
                        </a:rPr>
                        <a:t>月薪不必再加計補充保費</a:t>
                      </a:r>
                      <a:r>
                        <a:rPr kumimoji="0" lang="zh-TW" altLang="en-US" sz="1600" b="0" i="0" u="none" strike="noStrike" kern="150" cap="none" spc="0" normalizeH="0" baseline="0" dirty="0">
                          <a:ln>
                            <a:noFill/>
                          </a:ln>
                          <a:solidFill>
                            <a:srgbClr val="53585F">
                              <a:lumMod val="50000"/>
                            </a:srgbClr>
                          </a:solidFill>
                          <a:effectLst/>
                          <a:uLnTx/>
                          <a:uFillTx/>
                          <a:latin typeface="微軟正黑體" panose="020B0604030504040204" pitchFamily="34" charset="-120"/>
                          <a:ea typeface="微軟正黑體" panose="020B0604030504040204" pitchFamily="34" charset="-120"/>
                          <a:cs typeface="Calibri"/>
                          <a:sym typeface="Gill Sans"/>
                        </a:rPr>
                        <a:t>，但支領其他工作費仍需負擔</a:t>
                      </a:r>
                      <a:r>
                        <a:rPr kumimoji="0" lang="en-US" sz="1600" b="0" i="0" u="none" strike="noStrike" kern="150" cap="none" spc="0" normalizeH="0" baseline="0" dirty="0">
                          <a:ln>
                            <a:noFill/>
                          </a:ln>
                          <a:solidFill>
                            <a:srgbClr val="53585F">
                              <a:lumMod val="50000"/>
                            </a:srgbClr>
                          </a:solidFill>
                          <a:effectLst/>
                          <a:uLnTx/>
                          <a:uFillTx/>
                          <a:latin typeface="微軟正黑體" panose="020B0604030504040204" pitchFamily="34" charset="-120"/>
                          <a:ea typeface="微軟正黑體" panose="020B0604030504040204" pitchFamily="34" charset="-120"/>
                          <a:cs typeface="Calibri"/>
                          <a:sym typeface="Gill Sans"/>
                        </a:rPr>
                        <a:t>)</a:t>
                      </a:r>
                      <a:endParaRPr kumimoji="0" lang="zh-TW" sz="1600" b="0" i="0" u="none" strike="noStrike" kern="150" cap="none" spc="0" normalizeH="0" baseline="0" dirty="0">
                        <a:ln>
                          <a:noFill/>
                        </a:ln>
                        <a:solidFill>
                          <a:srgbClr val="53585F">
                            <a:lumMod val="50000"/>
                          </a:srgbClr>
                        </a:solidFill>
                        <a:effectLst/>
                        <a:uLnTx/>
                        <a:uFillTx/>
                        <a:latin typeface="微軟正黑體" panose="020B0604030504040204" pitchFamily="34" charset="-120"/>
                        <a:ea typeface="微軟正黑體" panose="020B0604030504040204" pitchFamily="34" charset="-120"/>
                        <a:cs typeface="Calibri"/>
                        <a:sym typeface="Gill Sans"/>
                      </a:endParaRPr>
                    </a:p>
                  </a:txBody>
                  <a:tcPr marL="68580" marR="68580"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1pPr>
                      <a:lvl2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2pPr>
                      <a:lvl3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3pPr>
                      <a:lvl4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4pPr>
                      <a:lvl5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5pPr>
                      <a:lvl6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6pPr>
                      <a:lvl7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7pPr>
                      <a:lvl8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8pPr>
                      <a:lvl9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9pPr>
                    </a:lstStyle>
                    <a:p>
                      <a:pPr algn="l">
                        <a:spcAft>
                          <a:spcPts val="0"/>
                        </a:spcAft>
                      </a:pP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不需負擔</a:t>
                      </a:r>
                      <a:endParaRPr lang="zh-TW" sz="1600" kern="150" dirty="0">
                        <a:solidFill>
                          <a:schemeClr val="bg2">
                            <a:lumMod val="50000"/>
                          </a:schemeClr>
                        </a:solidFill>
                        <a:effectLst/>
                        <a:latin typeface="微軟正黑體" panose="020B0604030504040204" pitchFamily="34" charset="-120"/>
                        <a:ea typeface="微軟正黑體" panose="020B0604030504040204" pitchFamily="34" charset="-12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76064">
                <a:tc vMerge="1">
                  <a:txBody>
                    <a:bodyPr/>
                    <a:lstStyle/>
                    <a:p>
                      <a:endParaRPr lang="zh-TW" altLang="en-US"/>
                    </a:p>
                  </a:txBody>
                  <a:tcPr/>
                </a:tc>
                <a:tc>
                  <a:txBody>
                    <a:bodyPr/>
                    <a:lstStyle>
                      <a:lvl1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1pPr>
                      <a:lvl2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2pPr>
                      <a:lvl3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3pPr>
                      <a:lvl4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4pPr>
                      <a:lvl5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5pPr>
                      <a:lvl6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6pPr>
                      <a:lvl7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7pPr>
                      <a:lvl8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8pPr>
                      <a:lvl9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9pPr>
                    </a:lstStyle>
                    <a:p>
                      <a:pPr algn="l">
                        <a:spcAft>
                          <a:spcPts val="0"/>
                        </a:spcAft>
                      </a:pP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校外人員 </a:t>
                      </a:r>
                      <a:br>
                        <a:rPr lang="en-US" alt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br>
                      <a:r>
                        <a:rPr lang="en-US"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a:t>
                      </a: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未於本校加保</a:t>
                      </a:r>
                      <a:r>
                        <a:rPr lang="en-US"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a:t>
                      </a:r>
                      <a:endParaRPr lang="zh-TW" sz="1600" kern="150" dirty="0">
                        <a:solidFill>
                          <a:schemeClr val="bg2">
                            <a:lumMod val="50000"/>
                          </a:schemeClr>
                        </a:solidFill>
                        <a:effectLst/>
                        <a:latin typeface="微軟正黑體" panose="020B0604030504040204" pitchFamily="34" charset="-120"/>
                        <a:ea typeface="微軟正黑體" panose="020B0604030504040204" pitchFamily="34" charset="-120"/>
                      </a:endParaRP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1pPr>
                      <a:lvl2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2pPr>
                      <a:lvl3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3pPr>
                      <a:lvl4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4pPr>
                      <a:lvl5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5pPr>
                      <a:lvl6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6pPr>
                      <a:lvl7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7pPr>
                      <a:lvl8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8pPr>
                      <a:lvl9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9pPr>
                    </a:lstStyle>
                    <a:p>
                      <a:pPr algn="l">
                        <a:lnSpc>
                          <a:spcPts val="1200"/>
                        </a:lnSpc>
                        <a:spcAft>
                          <a:spcPts val="0"/>
                        </a:spcAft>
                      </a:pP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薪資所得</a:t>
                      </a:r>
                      <a:r>
                        <a:rPr lang="en-US"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*2.11%</a:t>
                      </a:r>
                      <a:endParaRPr lang="zh-TW" sz="1600" kern="150" dirty="0">
                        <a:solidFill>
                          <a:schemeClr val="bg2">
                            <a:lumMod val="50000"/>
                          </a:schemeClr>
                        </a:solidFill>
                        <a:effectLst/>
                        <a:latin typeface="微軟正黑體" panose="020B0604030504040204" pitchFamily="34" charset="-120"/>
                        <a:ea typeface="微軟正黑體" panose="020B0604030504040204" pitchFamily="34" charset="-120"/>
                      </a:endParaRPr>
                    </a:p>
                  </a:txBody>
                  <a:tcPr marL="68580" marR="68580"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1pPr>
                      <a:lvl2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2pPr>
                      <a:lvl3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3pPr>
                      <a:lvl4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4pPr>
                      <a:lvl5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5pPr>
                      <a:lvl6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6pPr>
                      <a:lvl7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7pPr>
                      <a:lvl8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8pPr>
                      <a:lvl9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9pPr>
                    </a:lstStyle>
                    <a:p>
                      <a:pPr algn="l">
                        <a:spcAft>
                          <a:spcPts val="0"/>
                        </a:spcAft>
                      </a:pP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單次給付未達基本工資</a:t>
                      </a:r>
                      <a:r>
                        <a:rPr lang="en-US"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2</a:t>
                      </a:r>
                      <a:r>
                        <a:rPr lang="en-US" alt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9</a:t>
                      </a:r>
                      <a:r>
                        <a:rPr lang="en-US"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,5</a:t>
                      </a:r>
                      <a:r>
                        <a:rPr lang="en-US" alt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00</a:t>
                      </a: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元，不需代扣補充保費，超過需代扣保費</a:t>
                      </a:r>
                      <a:r>
                        <a:rPr lang="en-US" alt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2.1</a:t>
                      </a:r>
                      <a:r>
                        <a:rPr lang="en-US"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1%</a:t>
                      </a: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a:t>
                      </a:r>
                      <a:endParaRPr lang="zh-TW" sz="1600" kern="150" dirty="0">
                        <a:solidFill>
                          <a:schemeClr val="bg2">
                            <a:lumMod val="50000"/>
                          </a:schemeClr>
                        </a:solidFill>
                        <a:effectLst/>
                        <a:latin typeface="微軟正黑體" panose="020B0604030504040204" pitchFamily="34" charset="-120"/>
                        <a:ea typeface="微軟正黑體" panose="020B0604030504040204" pitchFamily="34" charset="-12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25841">
                <a:tc vMerge="1">
                  <a:txBody>
                    <a:bodyPr/>
                    <a:lstStyle/>
                    <a:p>
                      <a:endParaRPr lang="zh-TW" altLang="en-US"/>
                    </a:p>
                  </a:txBody>
                  <a:tcPr/>
                </a:tc>
                <a:tc>
                  <a:txBody>
                    <a:bodyPr/>
                    <a:lstStyle>
                      <a:lvl1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1pPr>
                      <a:lvl2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2pPr>
                      <a:lvl3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3pPr>
                      <a:lvl4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4pPr>
                      <a:lvl5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5pPr>
                      <a:lvl6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6pPr>
                      <a:lvl7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7pPr>
                      <a:lvl8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8pPr>
                      <a:lvl9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9pPr>
                    </a:lstStyle>
                    <a:p>
                      <a:pPr algn="l">
                        <a:spcAft>
                          <a:spcPts val="0"/>
                        </a:spcAft>
                      </a:pP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在學且無專職工作學生</a:t>
                      </a:r>
                      <a:r>
                        <a:rPr lang="en-US"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a:t>
                      </a: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未於本校加保</a:t>
                      </a:r>
                      <a:r>
                        <a:rPr lang="en-US"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a:t>
                      </a:r>
                      <a:endParaRPr lang="zh-TW" sz="1600" kern="150" dirty="0">
                        <a:solidFill>
                          <a:schemeClr val="bg2">
                            <a:lumMod val="50000"/>
                          </a:schemeClr>
                        </a:solidFill>
                        <a:effectLst/>
                        <a:latin typeface="微軟正黑體" panose="020B0604030504040204" pitchFamily="34" charset="-120"/>
                        <a:ea typeface="微軟正黑體" panose="020B0604030504040204" pitchFamily="34" charset="-120"/>
                      </a:endParaRP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1pPr>
                      <a:lvl2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2pPr>
                      <a:lvl3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3pPr>
                      <a:lvl4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4pPr>
                      <a:lvl5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5pPr>
                      <a:lvl6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6pPr>
                      <a:lvl7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7pPr>
                      <a:lvl8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8pPr>
                      <a:lvl9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9pPr>
                    </a:lstStyle>
                    <a:p>
                      <a:pPr algn="l">
                        <a:spcAft>
                          <a:spcPts val="0"/>
                        </a:spcAft>
                      </a:pP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薪資所得</a:t>
                      </a:r>
                      <a:r>
                        <a:rPr lang="en-US"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*2.11%</a:t>
                      </a:r>
                      <a:endParaRPr lang="zh-TW" sz="1600" kern="150" dirty="0">
                        <a:solidFill>
                          <a:schemeClr val="bg2">
                            <a:lumMod val="50000"/>
                          </a:schemeClr>
                        </a:solidFill>
                        <a:effectLst/>
                        <a:latin typeface="微軟正黑體" panose="020B0604030504040204" pitchFamily="34" charset="-120"/>
                        <a:ea typeface="微軟正黑體" panose="020B0604030504040204" pitchFamily="34" charset="-120"/>
                      </a:endParaRPr>
                    </a:p>
                  </a:txBody>
                  <a:tcPr marL="68580" marR="68580"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zh-TW" altLang="en-US"/>
                    </a:p>
                  </a:txBody>
                  <a:tcPr/>
                </a:tc>
                <a:extLst>
                  <a:ext uri="{0D108BD9-81ED-4DB2-BD59-A6C34878D82A}">
                    <a16:rowId xmlns:a16="http://schemas.microsoft.com/office/drawing/2014/main" val="10004"/>
                  </a:ext>
                </a:extLst>
              </a:tr>
              <a:tr h="907301">
                <a:tc>
                  <a:txBody>
                    <a:bodyPr/>
                    <a:lstStyle>
                      <a:lvl1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1pPr>
                      <a:lvl2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2pPr>
                      <a:lvl3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3pPr>
                      <a:lvl4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4pPr>
                      <a:lvl5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5pPr>
                      <a:lvl6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6pPr>
                      <a:lvl7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7pPr>
                      <a:lvl8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8pPr>
                      <a:lvl9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9pPr>
                    </a:lstStyle>
                    <a:p>
                      <a:pPr algn="l">
                        <a:spcAft>
                          <a:spcPts val="0"/>
                        </a:spcAft>
                      </a:pP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執行業務所得</a:t>
                      </a:r>
                      <a:r>
                        <a:rPr lang="en-US"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a:t>
                      </a: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如稿費、演講費</a:t>
                      </a:r>
                      <a:br>
                        <a:rPr lang="en-US" alt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br>
                      <a:r>
                        <a:rPr lang="en-US"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a:t>
                      </a: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所得代號</a:t>
                      </a:r>
                      <a:r>
                        <a:rPr lang="en-US"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9A</a:t>
                      </a: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a:t>
                      </a:r>
                      <a:r>
                        <a:rPr lang="en-US"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9B)</a:t>
                      </a:r>
                      <a:endParaRPr lang="zh-TW" sz="1600" kern="150" dirty="0">
                        <a:solidFill>
                          <a:schemeClr val="bg2">
                            <a:lumMod val="50000"/>
                          </a:schemeClr>
                        </a:solidFill>
                        <a:effectLst/>
                        <a:latin typeface="微軟正黑體" panose="020B0604030504040204" pitchFamily="34" charset="-120"/>
                        <a:ea typeface="微軟正黑體" panose="020B0604030504040204" pitchFamily="34" charset="-12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1pPr>
                      <a:lvl2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2pPr>
                      <a:lvl3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3pPr>
                      <a:lvl4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4pPr>
                      <a:lvl5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5pPr>
                      <a:lvl6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6pPr>
                      <a:lvl7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7pPr>
                      <a:lvl8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8pPr>
                      <a:lvl9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9pPr>
                    </a:lstStyle>
                    <a:p>
                      <a:pPr algn="l">
                        <a:spcAft>
                          <a:spcPts val="0"/>
                        </a:spcAft>
                      </a:pP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全部</a:t>
                      </a:r>
                      <a:endParaRPr lang="zh-TW" sz="1600" kern="150" dirty="0">
                        <a:solidFill>
                          <a:schemeClr val="bg2">
                            <a:lumMod val="50000"/>
                          </a:schemeClr>
                        </a:solidFill>
                        <a:effectLst/>
                        <a:latin typeface="微軟正黑體" panose="020B0604030504040204" pitchFamily="34" charset="-120"/>
                        <a:ea typeface="微軟正黑體" panose="020B0604030504040204" pitchFamily="34" charset="-120"/>
                      </a:endParaRPr>
                    </a:p>
                  </a:txBody>
                  <a:tcPr marL="68580" marR="6858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1pPr>
                      <a:lvl2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2pPr>
                      <a:lvl3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3pPr>
                      <a:lvl4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4pPr>
                      <a:lvl5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5pPr>
                      <a:lvl6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6pPr>
                      <a:lvl7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7pPr>
                      <a:lvl8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8pPr>
                      <a:lvl9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9pPr>
                    </a:lstStyle>
                    <a:p>
                      <a:pPr algn="l">
                        <a:spcAft>
                          <a:spcPts val="0"/>
                        </a:spcAft>
                      </a:pP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不需負擔</a:t>
                      </a:r>
                      <a:endParaRPr lang="zh-TW" sz="1600" kern="150" dirty="0">
                        <a:solidFill>
                          <a:schemeClr val="bg2">
                            <a:lumMod val="50000"/>
                          </a:schemeClr>
                        </a:solidFill>
                        <a:effectLst/>
                        <a:latin typeface="微軟正黑體" panose="020B0604030504040204" pitchFamily="34" charset="-120"/>
                        <a:ea typeface="微軟正黑體" panose="020B0604030504040204" pitchFamily="34" charset="-120"/>
                      </a:endParaRPr>
                    </a:p>
                  </a:txBody>
                  <a:tcPr marL="68580" marR="68580"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1pPr>
                      <a:lvl2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2pPr>
                      <a:lvl3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3pPr>
                      <a:lvl4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4pPr>
                      <a:lvl5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5pPr>
                      <a:lvl6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6pPr>
                      <a:lvl7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7pPr>
                      <a:lvl8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8pPr>
                      <a:lvl9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9pPr>
                    </a:lstStyle>
                    <a:p>
                      <a:pPr algn="l">
                        <a:spcAft>
                          <a:spcPts val="0"/>
                        </a:spcAft>
                      </a:pP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支領金額</a:t>
                      </a:r>
                      <a:r>
                        <a:rPr lang="en-US"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*2.11%(</a:t>
                      </a: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單次給付達</a:t>
                      </a:r>
                      <a:r>
                        <a:rPr lang="en-US"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20,000</a:t>
                      </a: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元即需扣繳補充保費</a:t>
                      </a:r>
                      <a:r>
                        <a:rPr lang="en-US"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a:t>
                      </a:r>
                      <a:endParaRPr lang="zh-TW" sz="1600" kern="150" dirty="0">
                        <a:solidFill>
                          <a:schemeClr val="bg2">
                            <a:lumMod val="50000"/>
                          </a:schemeClr>
                        </a:solidFill>
                        <a:effectLst/>
                        <a:latin typeface="微軟正黑體" panose="020B0604030504040204" pitchFamily="34" charset="-120"/>
                        <a:ea typeface="微軟正黑體" panose="020B0604030504040204" pitchFamily="34" charset="-12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1164989">
                <a:tc gridSpan="4">
                  <a:txBody>
                    <a:bodyPr/>
                    <a:lstStyle>
                      <a:lvl1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1pPr>
                      <a:lvl2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2pPr>
                      <a:lvl3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3pPr>
                      <a:lvl4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4pPr>
                      <a:lvl5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5pPr>
                      <a:lvl6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6pPr>
                      <a:lvl7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7pPr>
                      <a:lvl8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8pPr>
                      <a:lvl9pPr marL="0" marR="0" indent="0" algn="ctr" defTabSz="880139" eaLnBrk="1" latinLnBrk="0" hangingPunct="1">
                        <a:lnSpc>
                          <a:spcPct val="100000"/>
                        </a:lnSpc>
                        <a:spcBef>
                          <a:spcPts val="0"/>
                        </a:spcBef>
                        <a:spcAft>
                          <a:spcPts val="0"/>
                        </a:spcAft>
                        <a:buClrTx/>
                        <a:buSzTx/>
                        <a:buFontTx/>
                        <a:buNone/>
                        <a:tabLst/>
                        <a:defRPr sz="1100" b="0" i="0" u="none" strike="noStrike" cap="none" spc="0" baseline="0">
                          <a:solidFill>
                            <a:schemeClr val="tx1"/>
                          </a:solidFill>
                          <a:uFillTx/>
                          <a:latin typeface="Rockwell"/>
                          <a:sym typeface="Gill Sans"/>
                        </a:defRPr>
                      </a:lvl9pPr>
                    </a:lstStyle>
                    <a:p>
                      <a:pPr algn="l">
                        <a:spcAft>
                          <a:spcPts val="0"/>
                        </a:spcAft>
                      </a:pP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備註</a:t>
                      </a: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rPr>
                        <a:t>：</a:t>
                      </a:r>
                      <a:br>
                        <a:rPr lang="en-US" altLang="zh-TW" sz="1600" kern="150" dirty="0">
                          <a:solidFill>
                            <a:schemeClr val="bg2">
                              <a:lumMod val="50000"/>
                            </a:schemeClr>
                          </a:solidFill>
                          <a:effectLst/>
                          <a:latin typeface="微軟正黑體" panose="020B0604030504040204" pitchFamily="34" charset="-120"/>
                          <a:ea typeface="微軟正黑體" panose="020B0604030504040204" pitchFamily="34" charset="-120"/>
                        </a:rPr>
                      </a:br>
                      <a:r>
                        <a:rPr lang="en-US" sz="1600" kern="150" dirty="0">
                          <a:solidFill>
                            <a:schemeClr val="bg2">
                              <a:lumMod val="50000"/>
                            </a:schemeClr>
                          </a:solidFill>
                          <a:effectLst/>
                          <a:latin typeface="微軟正黑體" panose="020B0604030504040204" pitchFamily="34" charset="-120"/>
                          <a:ea typeface="微軟正黑體" panose="020B0604030504040204" pitchFamily="34" charset="-120"/>
                        </a:rPr>
                        <a:t>(1)</a:t>
                      </a: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rPr>
                        <a:t>未於台灣加入健保之外籍人士，無須負擔補充保費，</a:t>
                      </a:r>
                      <a:r>
                        <a:rPr lang="zh-TW" sz="1600" b="1" kern="150" dirty="0">
                          <a:solidFill>
                            <a:schemeClr val="bg2">
                              <a:lumMod val="50000"/>
                            </a:schemeClr>
                          </a:solidFill>
                          <a:effectLst/>
                          <a:latin typeface="微軟正黑體" panose="020B0604030504040204" pitchFamily="34" charset="-120"/>
                          <a:ea typeface="微軟正黑體" panose="020B0604030504040204" pitchFamily="34" charset="-120"/>
                        </a:rPr>
                        <a:t>雇主仍須負擔補充保費</a:t>
                      </a: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rPr>
                        <a:t>。</a:t>
                      </a:r>
                      <a:br>
                        <a:rPr lang="en-US" altLang="zh-TW" sz="1600" kern="150" dirty="0">
                          <a:solidFill>
                            <a:schemeClr val="bg2">
                              <a:lumMod val="50000"/>
                            </a:schemeClr>
                          </a:solidFill>
                          <a:effectLst/>
                          <a:latin typeface="微軟正黑體" panose="020B0604030504040204" pitchFamily="34" charset="-120"/>
                          <a:ea typeface="微軟正黑體" panose="020B0604030504040204" pitchFamily="34" charset="-120"/>
                        </a:rPr>
                      </a:br>
                      <a:r>
                        <a:rPr lang="en-US" sz="1600" kern="150" dirty="0">
                          <a:solidFill>
                            <a:schemeClr val="bg2">
                              <a:lumMod val="50000"/>
                            </a:schemeClr>
                          </a:solidFill>
                          <a:effectLst/>
                          <a:latin typeface="微軟正黑體" panose="020B0604030504040204" pitchFamily="34" charset="-120"/>
                          <a:ea typeface="微軟正黑體" panose="020B0604030504040204" pitchFamily="34" charset="-120"/>
                        </a:rPr>
                        <a:t>(2)</a:t>
                      </a: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rPr>
                        <a:t>符合免扣繳之特殊身分所得人，於請款時請檢附健保局規定之證明文件。</a:t>
                      </a:r>
                      <a:br>
                        <a:rPr lang="en-US" altLang="zh-TW" sz="1600" kern="150" dirty="0">
                          <a:solidFill>
                            <a:schemeClr val="bg2">
                              <a:lumMod val="50000"/>
                            </a:schemeClr>
                          </a:solidFill>
                          <a:effectLst/>
                          <a:latin typeface="微軟正黑體" panose="020B0604030504040204" pitchFamily="34" charset="-120"/>
                          <a:ea typeface="微軟正黑體" panose="020B0604030504040204" pitchFamily="34" charset="-120"/>
                        </a:rPr>
                      </a:br>
                      <a:r>
                        <a:rPr lang="en-US" sz="1600" kern="150" dirty="0">
                          <a:solidFill>
                            <a:schemeClr val="bg2">
                              <a:lumMod val="50000"/>
                            </a:schemeClr>
                          </a:solidFill>
                          <a:effectLst/>
                          <a:latin typeface="微軟正黑體" panose="020B0604030504040204" pitchFamily="34" charset="-120"/>
                          <a:ea typeface="微軟正黑體" panose="020B0604030504040204" pitchFamily="34" charset="-120"/>
                        </a:rPr>
                        <a:t>(3)</a:t>
                      </a: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Arial"/>
                        </a:rPr>
                        <a:t>保險對象領取的兼職所得未達</a:t>
                      </a: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Calibri"/>
                        </a:rPr>
                        <a:t>基本工資</a:t>
                      </a:r>
                      <a:r>
                        <a:rPr lang="en-US" alt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Arial"/>
                        </a:rPr>
                        <a:t>29</a:t>
                      </a:r>
                      <a:r>
                        <a:rPr lang="en-US" sz="1600" kern="150" dirty="0">
                          <a:solidFill>
                            <a:schemeClr val="bg2">
                              <a:lumMod val="50000"/>
                            </a:schemeClr>
                          </a:solidFill>
                          <a:effectLst/>
                          <a:latin typeface="微軟正黑體" panose="020B0604030504040204" pitchFamily="34" charset="-120"/>
                          <a:ea typeface="微軟正黑體" panose="020B0604030504040204" pitchFamily="34" charset="-120"/>
                          <a:cs typeface="Arial"/>
                        </a:rPr>
                        <a:t>,5</a:t>
                      </a:r>
                      <a:r>
                        <a:rPr lang="en-US" alt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Arial"/>
                        </a:rPr>
                        <a:t>0</a:t>
                      </a:r>
                      <a:r>
                        <a:rPr lang="en-US" sz="1600" kern="150" dirty="0">
                          <a:solidFill>
                            <a:schemeClr val="bg2">
                              <a:lumMod val="50000"/>
                            </a:schemeClr>
                          </a:solidFill>
                          <a:effectLst/>
                          <a:latin typeface="微軟正黑體" panose="020B0604030504040204" pitchFamily="34" charset="-120"/>
                          <a:ea typeface="微軟正黑體" panose="020B0604030504040204" pitchFamily="34" charset="-120"/>
                          <a:cs typeface="Arial"/>
                        </a:rPr>
                        <a:t>0</a:t>
                      </a:r>
                      <a:r>
                        <a:rPr lang="zh-TW" sz="1600" kern="150" dirty="0">
                          <a:solidFill>
                            <a:schemeClr val="bg2">
                              <a:lumMod val="50000"/>
                            </a:schemeClr>
                          </a:solidFill>
                          <a:effectLst/>
                          <a:latin typeface="微軟正黑體" panose="020B0604030504040204" pitchFamily="34" charset="-120"/>
                          <a:ea typeface="微軟正黑體" panose="020B0604030504040204" pitchFamily="34" charset="-120"/>
                          <a:cs typeface="Arial"/>
                        </a:rPr>
                        <a:t>元時，無需扣取補充保險費。</a:t>
                      </a:r>
                      <a:endParaRPr lang="zh-TW" sz="1600" kern="150" dirty="0">
                        <a:solidFill>
                          <a:schemeClr val="bg2">
                            <a:lumMod val="50000"/>
                          </a:schemeClr>
                        </a:solidFill>
                        <a:effectLst/>
                        <a:latin typeface="微軟正黑體" panose="020B0604030504040204" pitchFamily="34" charset="-120"/>
                        <a:ea typeface="微軟正黑體" panose="020B0604030504040204" pitchFamily="34" charset="-12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697151347"/>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標題 1"/>
          <p:cNvSpPr>
            <a:spLocks noGrp="1"/>
          </p:cNvSpPr>
          <p:nvPr>
            <p:ph type="title"/>
          </p:nvPr>
        </p:nvSpPr>
        <p:spPr>
          <a:xfrm>
            <a:off x="30719" y="-29029"/>
            <a:ext cx="9144000" cy="1105219"/>
          </a:xfrm>
        </p:spPr>
        <p:txBody>
          <a:bodyPr/>
          <a:lstStyle/>
          <a:p>
            <a:pPr eaLnBrk="1" hangingPunct="1"/>
            <a:r>
              <a:rPr lang="zh-TW" altLang="en-US" sz="4400" dirty="0">
                <a:solidFill>
                  <a:srgbClr val="FFFF00"/>
                </a:solidFill>
              </a:rPr>
              <a:t>工讀費請領注意事項</a:t>
            </a:r>
          </a:p>
        </p:txBody>
      </p:sp>
      <p:sp>
        <p:nvSpPr>
          <p:cNvPr id="6" name="投影片編號版面配置區 5"/>
          <p:cNvSpPr>
            <a:spLocks noGrp="1"/>
          </p:cNvSpPr>
          <p:nvPr>
            <p:ph type="sldNum" sz="quarter" idx="10"/>
          </p:nvPr>
        </p:nvSpPr>
        <p:spPr/>
        <p:txBody>
          <a:bodyPr/>
          <a:lstStyle/>
          <a:p>
            <a:pPr>
              <a:defRPr/>
            </a:pPr>
            <a:fld id="{0A76DC43-5CBC-4B57-AAFD-89031ACA304A}" type="slidenum">
              <a:rPr lang="en-US" altLang="zh-TW" smtClean="0"/>
              <a:pPr>
                <a:defRPr/>
              </a:pPr>
              <a:t>29</a:t>
            </a:fld>
            <a:endParaRPr lang="en-US" altLang="zh-TW" dirty="0"/>
          </a:p>
        </p:txBody>
      </p:sp>
      <p:sp>
        <p:nvSpPr>
          <p:cNvPr id="5123" name="內容版面配置區 2"/>
          <p:cNvSpPr>
            <a:spLocks noGrp="1"/>
          </p:cNvSpPr>
          <p:nvPr>
            <p:ph idx="4294967295"/>
          </p:nvPr>
        </p:nvSpPr>
        <p:spPr>
          <a:xfrm>
            <a:off x="179512" y="980728"/>
            <a:ext cx="8713787" cy="5328592"/>
          </a:xfrm>
          <a:prstGeom prst="rect">
            <a:avLst/>
          </a:prstGeom>
        </p:spPr>
        <p:txBody>
          <a:bodyPr anchor="t"/>
          <a:lstStyle/>
          <a:p>
            <a:pPr marL="342900" indent="-342900" eaLnBrk="1" fontAlgn="auto" hangingPunct="1">
              <a:spcBef>
                <a:spcPts val="1200"/>
              </a:spcBef>
              <a:spcAft>
                <a:spcPts val="600"/>
              </a:spcAft>
              <a:buSzPct val="150000"/>
              <a:buBlip>
                <a:blip r:embed="rId3"/>
              </a:buBlip>
              <a:defRPr/>
            </a:pPr>
            <a:r>
              <a:rPr lang="zh-TW" altLang="en-US" sz="2000" dirty="0">
                <a:cs typeface="Times New Roman" pitchFamily="18" charset="0"/>
              </a:rPr>
              <a:t>勞基法第</a:t>
            </a:r>
            <a:r>
              <a:rPr lang="en-US" altLang="zh-TW" sz="2000" dirty="0">
                <a:cs typeface="Times New Roman" pitchFamily="18" charset="0"/>
              </a:rPr>
              <a:t>35</a:t>
            </a:r>
            <a:r>
              <a:rPr lang="zh-TW" altLang="en-US" sz="2000" dirty="0">
                <a:cs typeface="Times New Roman" pitchFamily="18" charset="0"/>
              </a:rPr>
              <a:t>條規範：</a:t>
            </a:r>
            <a:r>
              <a:rPr lang="zh-TW" altLang="en-US" sz="2000" dirty="0">
                <a:solidFill>
                  <a:srgbClr val="FF0000"/>
                </a:solidFill>
                <a:cs typeface="Times New Roman" pitchFamily="18" charset="0"/>
              </a:rPr>
              <a:t>勞工繼續工作</a:t>
            </a:r>
            <a:r>
              <a:rPr lang="en-US" altLang="zh-TW" sz="2000" dirty="0">
                <a:solidFill>
                  <a:srgbClr val="FF0000"/>
                </a:solidFill>
                <a:cs typeface="Times New Roman" pitchFamily="18" charset="0"/>
              </a:rPr>
              <a:t>4</a:t>
            </a:r>
            <a:r>
              <a:rPr lang="zh-TW" altLang="en-US" sz="2000" dirty="0">
                <a:solidFill>
                  <a:srgbClr val="FF0000"/>
                </a:solidFill>
                <a:cs typeface="Times New Roman" pitchFamily="18" charset="0"/>
              </a:rPr>
              <a:t>小時，至少應有</a:t>
            </a:r>
            <a:r>
              <a:rPr lang="en-US" altLang="zh-TW" sz="2000" dirty="0">
                <a:solidFill>
                  <a:srgbClr val="FF0000"/>
                </a:solidFill>
                <a:cs typeface="Times New Roman" pitchFamily="18" charset="0"/>
              </a:rPr>
              <a:t>30</a:t>
            </a:r>
            <a:r>
              <a:rPr lang="zh-TW" altLang="en-US" sz="2000" dirty="0">
                <a:solidFill>
                  <a:srgbClr val="FF0000"/>
                </a:solidFill>
                <a:cs typeface="Times New Roman" pitchFamily="18" charset="0"/>
              </a:rPr>
              <a:t>分鐘之休息。</a:t>
            </a:r>
            <a:r>
              <a:rPr lang="zh-TW" altLang="en-US" sz="2000" dirty="0">
                <a:cs typeface="Times New Roman" pitchFamily="18" charset="0"/>
              </a:rPr>
              <a:t>填寫工時紀錄表時，請注意工時之填寫及核算。</a:t>
            </a:r>
            <a:r>
              <a:rPr lang="zh-TW" altLang="en-US" sz="2000" dirty="0">
                <a:cs typeface="Times New Roman" pitchFamily="18" charset="0"/>
                <a:hlinkClick r:id="rId4" action="ppaction://hlinkfile"/>
              </a:rPr>
              <a:t>範例</a:t>
            </a:r>
            <a:endParaRPr lang="en-US" altLang="zh-TW" sz="2000" dirty="0">
              <a:cs typeface="Times New Roman" pitchFamily="18" charset="0"/>
            </a:endParaRPr>
          </a:p>
          <a:p>
            <a:pPr marL="342900" indent="-342900" eaLnBrk="1" fontAlgn="auto" hangingPunct="1">
              <a:spcBef>
                <a:spcPts val="1200"/>
              </a:spcBef>
              <a:spcAft>
                <a:spcPts val="600"/>
              </a:spcAft>
              <a:buSzPct val="150000"/>
              <a:buBlip>
                <a:blip r:embed="rId3"/>
              </a:buBlip>
              <a:defRPr/>
            </a:pPr>
            <a:r>
              <a:rPr lang="zh-TW" altLang="en-US" sz="2000" dirty="0">
                <a:solidFill>
                  <a:srgbClr val="FF0000"/>
                </a:solidFill>
                <a:cs typeface="Times New Roman" pitchFamily="18" charset="0"/>
              </a:rPr>
              <a:t>各單位聘任臨時人力，應於到職日完成加保，離職日完成退保，期間投保薪級有明顯變動，請及時聯絡人事室調整投保薪級，以免保費溢繳造成損失。</a:t>
            </a:r>
            <a:r>
              <a:rPr lang="zh-TW" altLang="en-US" sz="2000" dirty="0">
                <a:cs typeface="Times New Roman" pitchFamily="18" charset="0"/>
              </a:rPr>
              <a:t>目前有發生已離職未退保情形、工讀生兼職工作減少但投保薪級未通報調降之情形，請款時若無特殊情況，將無法報支溢付之保費。</a:t>
            </a:r>
            <a:endParaRPr lang="en-US" altLang="zh-TW" sz="2000" dirty="0">
              <a:cs typeface="Times New Roman" pitchFamily="18" charset="0"/>
            </a:endParaRPr>
          </a:p>
          <a:p>
            <a:pPr marL="342900" indent="-342900" eaLnBrk="1" fontAlgn="auto" hangingPunct="1">
              <a:spcBef>
                <a:spcPts val="1200"/>
              </a:spcBef>
              <a:spcAft>
                <a:spcPts val="600"/>
              </a:spcAft>
              <a:buSzPct val="150000"/>
              <a:buBlip>
                <a:blip r:embed="rId3"/>
              </a:buBlip>
              <a:defRPr/>
            </a:pPr>
            <a:r>
              <a:rPr lang="zh-TW" altLang="en-US" sz="2000" kern="0" dirty="0">
                <a:solidFill>
                  <a:srgbClr val="000000"/>
                </a:solidFill>
              </a:rPr>
              <a:t>聘</a:t>
            </a:r>
            <a:r>
              <a:rPr lang="zh-TW" altLang="zh-TW" sz="2000" kern="0" dirty="0">
                <a:solidFill>
                  <a:srgbClr val="000000"/>
                </a:solidFill>
              </a:rPr>
              <a:t>請外籍學生協助執行計畫並支付其工讀費者，</a:t>
            </a:r>
            <a:r>
              <a:rPr lang="zh-TW" altLang="en-US" sz="2000" kern="0" dirty="0">
                <a:solidFill>
                  <a:srgbClr val="000000"/>
                </a:solidFill>
              </a:rPr>
              <a:t>務必</a:t>
            </a:r>
            <a:r>
              <a:rPr lang="zh-TW" altLang="zh-TW" sz="2000" kern="0" dirty="0">
                <a:solidFill>
                  <a:srgbClr val="000000"/>
                </a:solidFill>
              </a:rPr>
              <a:t>先確認</a:t>
            </a:r>
            <a:r>
              <a:rPr lang="zh-TW" altLang="en-US" sz="2000" kern="0" dirty="0">
                <a:solidFill>
                  <a:srgbClr val="000000"/>
                </a:solidFill>
              </a:rPr>
              <a:t>領</a:t>
            </a:r>
            <a:r>
              <a:rPr lang="zh-TW" altLang="zh-TW" sz="2000" kern="0" dirty="0">
                <a:solidFill>
                  <a:srgbClr val="000000"/>
                </a:solidFill>
              </a:rPr>
              <a:t>有工作證，</a:t>
            </a:r>
            <a:r>
              <a:rPr lang="zh-TW" altLang="en-US" sz="2000" kern="0" dirty="0">
                <a:solidFill>
                  <a:srgbClr val="000000"/>
                </a:solidFill>
              </a:rPr>
              <a:t>以</a:t>
            </a:r>
            <a:r>
              <a:rPr lang="zh-TW" altLang="zh-TW" sz="2000" kern="0" dirty="0">
                <a:solidFill>
                  <a:srgbClr val="000000"/>
                </a:solidFill>
              </a:rPr>
              <a:t>避免觸法。</a:t>
            </a:r>
            <a:endParaRPr lang="en-US" altLang="zh-TW" sz="2000" kern="0" dirty="0">
              <a:solidFill>
                <a:srgbClr val="000000"/>
              </a:solidFill>
            </a:endParaRPr>
          </a:p>
          <a:p>
            <a:pPr marL="342900" indent="-342900" eaLnBrk="1" fontAlgn="auto" hangingPunct="1">
              <a:spcBef>
                <a:spcPts val="1200"/>
              </a:spcBef>
              <a:spcAft>
                <a:spcPts val="600"/>
              </a:spcAft>
              <a:buSzPct val="150000"/>
              <a:buBlip>
                <a:blip r:embed="rId3"/>
              </a:buBlip>
              <a:defRPr/>
            </a:pPr>
            <a:r>
              <a:rPr lang="zh-TW" altLang="en-US" sz="2000" dirty="0">
                <a:cs typeface="Times New Roman" pitchFamily="18" charset="0"/>
              </a:rPr>
              <a:t>臨時人力出缺勤紀錄表： 保險費支出分攤表中”</a:t>
            </a:r>
            <a:r>
              <a:rPr lang="zh-TW" altLang="en-US" sz="2000" u="sng" dirty="0">
                <a:cs typeface="Times New Roman" pitchFamily="18" charset="0"/>
              </a:rPr>
              <a:t>用人單位</a:t>
            </a:r>
            <a:r>
              <a:rPr lang="en-US" altLang="zh-TW" sz="2000" dirty="0">
                <a:cs typeface="Times New Roman" pitchFamily="18" charset="0"/>
              </a:rPr>
              <a:t>/</a:t>
            </a:r>
            <a:r>
              <a:rPr lang="zh-TW" altLang="en-US" sz="2000" u="sng" dirty="0">
                <a:cs typeface="Times New Roman" pitchFamily="18" charset="0"/>
              </a:rPr>
              <a:t>經費來源</a:t>
            </a:r>
            <a:r>
              <a:rPr lang="zh-TW" altLang="en-US" sz="2000" dirty="0">
                <a:cs typeface="Times New Roman" pitchFamily="18" charset="0"/>
              </a:rPr>
              <a:t>”欄位之填寫應清楚完整，以利後端審查其分攤及繳納之正確性。 </a:t>
            </a:r>
            <a:r>
              <a:rPr lang="en-US" altLang="zh-TW" sz="2000" dirty="0">
                <a:cs typeface="Times New Roman" pitchFamily="18" charset="0"/>
              </a:rPr>
              <a:t>(</a:t>
            </a:r>
            <a:r>
              <a:rPr lang="zh-TW" altLang="en-US" sz="2000" dirty="0">
                <a:cs typeface="Times New Roman" pitchFamily="18" charset="0"/>
              </a:rPr>
              <a:t>如</a:t>
            </a:r>
            <a:r>
              <a:rPr lang="en-US" altLang="zh-TW" sz="2000" dirty="0">
                <a:cs typeface="Times New Roman" pitchFamily="18" charset="0"/>
              </a:rPr>
              <a:t>:xx</a:t>
            </a:r>
            <a:r>
              <a:rPr lang="zh-TW" altLang="en-US" sz="2000" dirty="0">
                <a:cs typeface="Times New Roman" pitchFamily="18" charset="0"/>
              </a:rPr>
              <a:t>系</a:t>
            </a:r>
            <a:r>
              <a:rPr lang="en-US" altLang="zh-TW" sz="2000" dirty="0">
                <a:cs typeface="Times New Roman" pitchFamily="18" charset="0"/>
              </a:rPr>
              <a:t>/xx</a:t>
            </a:r>
            <a:r>
              <a:rPr lang="zh-TW" altLang="en-US" sz="2000" dirty="0">
                <a:cs typeface="Times New Roman" pitchFamily="18" charset="0"/>
              </a:rPr>
              <a:t>計畫 非僅填”</a:t>
            </a:r>
            <a:r>
              <a:rPr lang="en-US" altLang="zh-TW" sz="2000" dirty="0">
                <a:cs typeface="Times New Roman" pitchFamily="18" charset="0"/>
              </a:rPr>
              <a:t>xx</a:t>
            </a:r>
            <a:r>
              <a:rPr lang="zh-TW" altLang="en-US" sz="2000" dirty="0">
                <a:cs typeface="Times New Roman" pitchFamily="18" charset="0"/>
              </a:rPr>
              <a:t>系”</a:t>
            </a:r>
            <a:r>
              <a:rPr lang="en-US" altLang="zh-TW" sz="2000" dirty="0">
                <a:cs typeface="Times New Roman" pitchFamily="18" charset="0"/>
              </a:rPr>
              <a:t>)</a:t>
            </a:r>
          </a:p>
          <a:p>
            <a:pPr marL="342900" indent="-342900" eaLnBrk="1" fontAlgn="auto" hangingPunct="1">
              <a:spcBef>
                <a:spcPts val="1200"/>
              </a:spcBef>
              <a:spcAft>
                <a:spcPts val="600"/>
              </a:spcAft>
              <a:buSzPct val="150000"/>
              <a:buBlip>
                <a:blip r:embed="rId3"/>
              </a:buBlip>
              <a:defRPr/>
            </a:pPr>
            <a:r>
              <a:rPr lang="zh-TW" altLang="en-US" sz="2000" dirty="0">
                <a:cs typeface="Times New Roman" pitchFamily="18" charset="0"/>
              </a:rPr>
              <a:t>若工讀生兼職數個工作，其保費由數個經費來源分攤，其分攤金額應考量其合理性。例如某生兼職</a:t>
            </a:r>
            <a:r>
              <a:rPr lang="en-US" altLang="zh-TW" sz="2000" dirty="0">
                <a:cs typeface="Times New Roman" pitchFamily="18" charset="0"/>
              </a:rPr>
              <a:t>3</a:t>
            </a:r>
            <a:r>
              <a:rPr lang="zh-TW" altLang="en-US" sz="2000" dirty="0">
                <a:cs typeface="Times New Roman" pitchFamily="18" charset="0"/>
              </a:rPr>
              <a:t>個教育部補助案，全部保費集中由其中</a:t>
            </a:r>
            <a:r>
              <a:rPr lang="en-US" altLang="zh-TW" sz="2000" dirty="0">
                <a:cs typeface="Times New Roman" pitchFamily="18" charset="0"/>
              </a:rPr>
              <a:t>1</a:t>
            </a:r>
            <a:r>
              <a:rPr lang="zh-TW" altLang="en-US" sz="2000" dirty="0">
                <a:cs typeface="Times New Roman" pitchFamily="18" charset="0"/>
              </a:rPr>
              <a:t>個專案報支，若教育部查核該專案，就該專案而言已屬溢支保險費情形。</a:t>
            </a:r>
            <a:r>
              <a:rPr lang="zh-TW" altLang="en-US" sz="2000" dirty="0">
                <a:cs typeface="Times New Roman" pitchFamily="18" charset="0"/>
                <a:hlinkClick r:id="rId5" action="ppaction://hlinkfile"/>
              </a:rPr>
              <a:t>範例</a:t>
            </a:r>
            <a:endParaRPr lang="en-US" altLang="zh-TW" sz="2000" dirty="0">
              <a:cs typeface="Times New Roman" pitchFamily="18" charset="0"/>
            </a:endParaRPr>
          </a:p>
        </p:txBody>
      </p:sp>
    </p:spTree>
    <p:extLst>
      <p:ext uri="{BB962C8B-B14F-4D97-AF65-F5344CB8AC3E}">
        <p14:creationId xmlns:p14="http://schemas.microsoft.com/office/powerpoint/2010/main" val="143856960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zh-TW" altLang="en-US" dirty="0">
                <a:solidFill>
                  <a:srgbClr val="FFFF00"/>
                </a:solidFill>
              </a:rPr>
              <a:t>大 綱</a:t>
            </a:r>
          </a:p>
        </p:txBody>
      </p:sp>
      <p:sp>
        <p:nvSpPr>
          <p:cNvPr id="6" name="投影片編號版面配置區 5"/>
          <p:cNvSpPr>
            <a:spLocks noGrp="1"/>
          </p:cNvSpPr>
          <p:nvPr>
            <p:ph type="sldNum" sz="quarter" idx="10"/>
          </p:nvPr>
        </p:nvSpPr>
        <p:spPr/>
        <p:txBody>
          <a:bodyPr/>
          <a:lstStyle/>
          <a:p>
            <a:pPr>
              <a:defRPr/>
            </a:pPr>
            <a:fld id="{092B0071-E163-410A-9E2D-184F2690C28D}" type="slidenum">
              <a:rPr lang="en-US" altLang="zh-TW" smtClean="0"/>
              <a:pPr>
                <a:defRPr/>
              </a:pPr>
              <a:t>3</a:t>
            </a:fld>
            <a:endParaRPr lang="en-US" altLang="zh-TW" dirty="0"/>
          </a:p>
        </p:txBody>
      </p:sp>
      <p:sp>
        <p:nvSpPr>
          <p:cNvPr id="25603" name="Rectangle 3"/>
          <p:cNvSpPr>
            <a:spLocks noGrp="1" noChangeArrowheads="1"/>
          </p:cNvSpPr>
          <p:nvPr>
            <p:ph sz="quarter" idx="11"/>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812800" indent="-812800">
              <a:lnSpc>
                <a:spcPct val="90000"/>
              </a:lnSpc>
            </a:pPr>
            <a:r>
              <a:rPr lang="zh-TW" altLang="en-US" sz="2600" dirty="0">
                <a:solidFill>
                  <a:srgbClr val="002060"/>
                </a:solidFill>
              </a:rPr>
              <a:t>會計室業務職掌</a:t>
            </a:r>
            <a:endParaRPr lang="en-US" altLang="zh-TW" sz="2600" dirty="0">
              <a:solidFill>
                <a:srgbClr val="002060"/>
              </a:solidFill>
            </a:endParaRPr>
          </a:p>
          <a:p>
            <a:pPr marL="812800" indent="-812800">
              <a:lnSpc>
                <a:spcPct val="90000"/>
              </a:lnSpc>
            </a:pPr>
            <a:r>
              <a:rPr lang="zh-TW" altLang="en-US" sz="2600" dirty="0">
                <a:solidFill>
                  <a:srgbClr val="002060"/>
                </a:solidFill>
              </a:rPr>
              <a:t>校內經費相關規定</a:t>
            </a:r>
            <a:endParaRPr lang="en-US" altLang="zh-TW" sz="2600" dirty="0">
              <a:solidFill>
                <a:srgbClr val="002060"/>
              </a:solidFill>
            </a:endParaRPr>
          </a:p>
          <a:p>
            <a:pPr marL="812800" indent="-812800">
              <a:lnSpc>
                <a:spcPct val="90000"/>
              </a:lnSpc>
            </a:pPr>
            <a:r>
              <a:rPr lang="zh-TW" altLang="en-US" sz="2600" dirty="0">
                <a:solidFill>
                  <a:srgbClr val="002060"/>
                </a:solidFill>
              </a:rPr>
              <a:t>申採購規定</a:t>
            </a:r>
            <a:endParaRPr lang="en-US" altLang="zh-TW" sz="2600" dirty="0">
              <a:solidFill>
                <a:srgbClr val="002060"/>
              </a:solidFill>
            </a:endParaRPr>
          </a:p>
          <a:p>
            <a:pPr marL="812800" indent="-812800">
              <a:lnSpc>
                <a:spcPct val="90000"/>
              </a:lnSpc>
            </a:pPr>
            <a:r>
              <a:rPr lang="zh-TW" altLang="en-US" sz="2600" dirty="0">
                <a:solidFill>
                  <a:srgbClr val="002060"/>
                </a:solidFill>
              </a:rPr>
              <a:t>教育部補助案重要規定</a:t>
            </a:r>
            <a:endParaRPr lang="en-US" altLang="zh-TW" sz="2600" dirty="0">
              <a:solidFill>
                <a:srgbClr val="002060"/>
              </a:solidFill>
            </a:endParaRPr>
          </a:p>
          <a:p>
            <a:pPr marL="812800" indent="-812800">
              <a:lnSpc>
                <a:spcPct val="90000"/>
              </a:lnSpc>
            </a:pPr>
            <a:r>
              <a:rPr lang="zh-TW" altLang="en-US" sz="2600" dirty="0">
                <a:solidFill>
                  <a:srgbClr val="002060"/>
                </a:solidFill>
              </a:rPr>
              <a:t>活動計畫表</a:t>
            </a:r>
            <a:r>
              <a:rPr lang="en-US" altLang="zh-TW" sz="2600" dirty="0">
                <a:solidFill>
                  <a:srgbClr val="002060"/>
                </a:solidFill>
              </a:rPr>
              <a:t>/</a:t>
            </a:r>
            <a:r>
              <a:rPr lang="zh-TW" altLang="en-US" sz="2600" dirty="0">
                <a:solidFill>
                  <a:srgbClr val="002060"/>
                </a:solidFill>
              </a:rPr>
              <a:t>執行成效表</a:t>
            </a:r>
            <a:endParaRPr lang="en-US" altLang="zh-TW" sz="2600" dirty="0">
              <a:solidFill>
                <a:srgbClr val="002060"/>
              </a:solidFill>
            </a:endParaRPr>
          </a:p>
          <a:p>
            <a:pPr marL="812800" indent="-812800">
              <a:lnSpc>
                <a:spcPct val="90000"/>
              </a:lnSpc>
            </a:pPr>
            <a:r>
              <a:rPr lang="zh-TW" altLang="en-US" sz="2600" dirty="0">
                <a:solidFill>
                  <a:srgbClr val="002060"/>
                </a:solidFill>
              </a:rPr>
              <a:t>所得稅扣繳申報作業</a:t>
            </a:r>
            <a:endParaRPr lang="en-US" altLang="zh-TW" sz="2600" dirty="0">
              <a:solidFill>
                <a:srgbClr val="002060"/>
              </a:solidFill>
            </a:endParaRPr>
          </a:p>
          <a:p>
            <a:pPr marL="812800" lvl="0" indent="-812800">
              <a:lnSpc>
                <a:spcPct val="90000"/>
              </a:lnSpc>
            </a:pPr>
            <a:r>
              <a:rPr lang="zh-TW" altLang="en-US" sz="2600" dirty="0">
                <a:solidFill>
                  <a:srgbClr val="002060"/>
                </a:solidFill>
              </a:rPr>
              <a:t>產學案相關規定</a:t>
            </a:r>
            <a:endParaRPr lang="en-US" altLang="zh-TW" sz="2600" dirty="0">
              <a:solidFill>
                <a:srgbClr val="002060"/>
              </a:solidFill>
            </a:endParaRPr>
          </a:p>
          <a:p>
            <a:pPr marL="812800" lvl="0" indent="-812800">
              <a:lnSpc>
                <a:spcPct val="90000"/>
              </a:lnSpc>
            </a:pPr>
            <a:r>
              <a:rPr lang="zh-TW" altLang="en-US" sz="2600" dirty="0">
                <a:solidFill>
                  <a:srgbClr val="002060"/>
                </a:solidFill>
              </a:rPr>
              <a:t>全民健保補充保費</a:t>
            </a:r>
            <a:endParaRPr lang="en-US" altLang="zh-TW" sz="2600" dirty="0">
              <a:solidFill>
                <a:srgbClr val="002060"/>
              </a:solidFill>
            </a:endParaRPr>
          </a:p>
          <a:p>
            <a:pPr marL="812800" lvl="0" indent="-812800">
              <a:lnSpc>
                <a:spcPct val="90000"/>
              </a:lnSpc>
            </a:pPr>
            <a:r>
              <a:rPr lang="zh-TW" altLang="en-US" sz="2600" dirty="0">
                <a:solidFill>
                  <a:srgbClr val="002060"/>
                </a:solidFill>
              </a:rPr>
              <a:t>工讀生保費分攤</a:t>
            </a:r>
            <a:endParaRPr lang="en-US" altLang="zh-TW" sz="2600" dirty="0">
              <a:solidFill>
                <a:srgbClr val="002060"/>
              </a:solidFill>
            </a:endParaRPr>
          </a:p>
        </p:txBody>
      </p:sp>
    </p:spTree>
    <p:extLst>
      <p:ext uri="{BB962C8B-B14F-4D97-AF65-F5344CB8AC3E}">
        <p14:creationId xmlns:p14="http://schemas.microsoft.com/office/powerpoint/2010/main" val="589765585"/>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標題 1"/>
          <p:cNvSpPr>
            <a:spLocks noGrp="1"/>
          </p:cNvSpPr>
          <p:nvPr>
            <p:ph type="title"/>
          </p:nvPr>
        </p:nvSpPr>
        <p:spPr>
          <a:xfrm>
            <a:off x="0" y="24799"/>
            <a:ext cx="9144000" cy="739905"/>
          </a:xfrm>
        </p:spPr>
        <p:txBody>
          <a:bodyPr/>
          <a:lstStyle/>
          <a:p>
            <a:pPr eaLnBrk="1" hangingPunct="1"/>
            <a:r>
              <a:rPr lang="zh-TW" altLang="en-US" sz="3600" dirty="0">
                <a:solidFill>
                  <a:srgbClr val="FFFF00"/>
                </a:solidFill>
              </a:rPr>
              <a:t>領據填寫範例</a:t>
            </a:r>
          </a:p>
        </p:txBody>
      </p:sp>
      <p:sp>
        <p:nvSpPr>
          <p:cNvPr id="6" name="投影片編號版面配置區 5"/>
          <p:cNvSpPr>
            <a:spLocks noGrp="1"/>
          </p:cNvSpPr>
          <p:nvPr>
            <p:ph type="sldNum" sz="quarter" idx="10"/>
          </p:nvPr>
        </p:nvSpPr>
        <p:spPr/>
        <p:txBody>
          <a:bodyPr/>
          <a:lstStyle/>
          <a:p>
            <a:pPr>
              <a:defRPr/>
            </a:pPr>
            <a:fld id="{0A76DC43-5CBC-4B57-AAFD-89031ACA304A}" type="slidenum">
              <a:rPr lang="en-US" altLang="zh-TW" smtClean="0"/>
              <a:pPr>
                <a:defRPr/>
              </a:pPr>
              <a:t>30</a:t>
            </a:fld>
            <a:endParaRPr lang="en-US" altLang="zh-TW" dirty="0"/>
          </a:p>
        </p:txBody>
      </p:sp>
      <p:sp>
        <p:nvSpPr>
          <p:cNvPr id="20" name="圓角矩形 19"/>
          <p:cNvSpPr/>
          <p:nvPr/>
        </p:nvSpPr>
        <p:spPr bwMode="auto">
          <a:xfrm>
            <a:off x="3379788" y="4508500"/>
            <a:ext cx="2344737" cy="300038"/>
          </a:xfrm>
          <a:prstGeom prst="roundRect">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srgbClr val="FFFFFF"/>
              </a:solidFill>
            </a:endParaRPr>
          </a:p>
        </p:txBody>
      </p:sp>
      <p:graphicFrame>
        <p:nvGraphicFramePr>
          <p:cNvPr id="7" name="表格 6"/>
          <p:cNvGraphicFramePr>
            <a:graphicFrameLocks noGrp="1"/>
          </p:cNvGraphicFramePr>
          <p:nvPr>
            <p:extLst>
              <p:ext uri="{D42A27DB-BD31-4B8C-83A1-F6EECF244321}">
                <p14:modId xmlns:p14="http://schemas.microsoft.com/office/powerpoint/2010/main" val="1790142055"/>
              </p:ext>
            </p:extLst>
          </p:nvPr>
        </p:nvGraphicFramePr>
        <p:xfrm>
          <a:off x="339688" y="771878"/>
          <a:ext cx="8424936" cy="5890984"/>
        </p:xfrm>
        <a:graphic>
          <a:graphicData uri="http://schemas.openxmlformats.org/drawingml/2006/table">
            <a:tbl>
              <a:tblPr firstRow="1" bandRow="1">
                <a:tableStyleId>{5C22544A-7EE6-4342-B048-85BDC9FD1C3A}</a:tableStyleId>
              </a:tblPr>
              <a:tblGrid>
                <a:gridCol w="8424936">
                  <a:extLst>
                    <a:ext uri="{9D8B030D-6E8A-4147-A177-3AD203B41FA5}">
                      <a16:colId xmlns:a16="http://schemas.microsoft.com/office/drawing/2014/main" val="20000"/>
                    </a:ext>
                  </a:extLst>
                </a:gridCol>
              </a:tblGrid>
              <a:tr h="2736304">
                <a:tc>
                  <a:txBody>
                    <a:bodyPr/>
                    <a:lstStyle/>
                    <a:p>
                      <a:pPr algn="ctr">
                        <a:lnSpc>
                          <a:spcPts val="2100"/>
                        </a:lnSpc>
                        <a:spcAft>
                          <a:spcPts val="0"/>
                        </a:spcAft>
                      </a:pPr>
                      <a:r>
                        <a:rPr lang="zh-TW" altLang="zh-TW" sz="1600" b="0" kern="150" dirty="0">
                          <a:solidFill>
                            <a:schemeClr val="bg2">
                              <a:lumMod val="50000"/>
                            </a:schemeClr>
                          </a:solidFill>
                          <a:effectLst/>
                          <a:latin typeface="Times New Roman"/>
                          <a:ea typeface="標楷體"/>
                        </a:rPr>
                        <a:t>文藻外語大學</a:t>
                      </a:r>
                      <a:r>
                        <a:rPr lang="en-US" altLang="zh-TW" sz="1600" b="0" kern="150" dirty="0">
                          <a:solidFill>
                            <a:schemeClr val="bg2">
                              <a:lumMod val="50000"/>
                            </a:schemeClr>
                          </a:solidFill>
                          <a:effectLst/>
                          <a:latin typeface="Times New Roman"/>
                          <a:ea typeface="標楷體"/>
                        </a:rPr>
                        <a:t>  </a:t>
                      </a:r>
                      <a:r>
                        <a:rPr lang="zh-TW" altLang="zh-TW" sz="1600" b="0" kern="150" dirty="0">
                          <a:solidFill>
                            <a:schemeClr val="bg2">
                              <a:lumMod val="50000"/>
                            </a:schemeClr>
                          </a:solidFill>
                          <a:effectLst/>
                          <a:latin typeface="Times New Roman"/>
                          <a:ea typeface="標楷體"/>
                        </a:rPr>
                        <a:t>領據</a:t>
                      </a:r>
                      <a:r>
                        <a:rPr lang="en-US" altLang="zh-TW" sz="1600" b="0" kern="150" dirty="0">
                          <a:solidFill>
                            <a:schemeClr val="bg2">
                              <a:lumMod val="50000"/>
                            </a:schemeClr>
                          </a:solidFill>
                          <a:effectLst/>
                          <a:latin typeface="Times New Roman"/>
                          <a:ea typeface="標楷體"/>
                        </a:rPr>
                        <a:t>(Receipt)</a:t>
                      </a:r>
                      <a:endParaRPr lang="zh-TW" altLang="zh-TW" sz="1600" b="0" kern="150" dirty="0">
                        <a:solidFill>
                          <a:schemeClr val="bg2">
                            <a:lumMod val="50000"/>
                          </a:schemeClr>
                        </a:solidFill>
                        <a:effectLst/>
                        <a:latin typeface="Times New Roman"/>
                        <a:ea typeface="新細明體, PMingLiU"/>
                      </a:endParaRPr>
                    </a:p>
                    <a:p>
                      <a:pPr algn="l">
                        <a:spcBef>
                          <a:spcPts val="180"/>
                        </a:spcBef>
                        <a:spcAft>
                          <a:spcPts val="180"/>
                        </a:spcAft>
                      </a:pPr>
                      <a:r>
                        <a:rPr lang="zh-TW" altLang="zh-TW" sz="1500" b="0" kern="150" dirty="0">
                          <a:solidFill>
                            <a:schemeClr val="bg2">
                              <a:lumMod val="50000"/>
                            </a:schemeClr>
                          </a:solidFill>
                          <a:effectLst/>
                          <a:latin typeface="Times New Roman"/>
                          <a:ea typeface="標楷體"/>
                        </a:rPr>
                        <a:t>授課</a:t>
                      </a:r>
                      <a:r>
                        <a:rPr lang="en-US" altLang="zh-TW" sz="1500" b="0" kern="150" dirty="0">
                          <a:solidFill>
                            <a:schemeClr val="bg2">
                              <a:lumMod val="50000"/>
                            </a:schemeClr>
                          </a:solidFill>
                          <a:effectLst/>
                          <a:latin typeface="Times New Roman"/>
                          <a:ea typeface="標楷體"/>
                        </a:rPr>
                        <a:t>/</a:t>
                      </a:r>
                      <a:r>
                        <a:rPr lang="zh-TW" altLang="zh-TW" sz="1500" b="0" kern="150" dirty="0">
                          <a:solidFill>
                            <a:schemeClr val="bg2">
                              <a:lumMod val="50000"/>
                            </a:schemeClr>
                          </a:solidFill>
                          <a:effectLst/>
                          <a:latin typeface="Times New Roman"/>
                          <a:ea typeface="標楷體"/>
                        </a:rPr>
                        <a:t>講演日期：</a:t>
                      </a:r>
                      <a:r>
                        <a:rPr lang="en-US" altLang="zh-TW" sz="1500" b="0" kern="150" dirty="0">
                          <a:solidFill>
                            <a:schemeClr val="bg2">
                              <a:lumMod val="50000"/>
                            </a:schemeClr>
                          </a:solidFill>
                          <a:effectLst/>
                          <a:latin typeface="Times New Roman"/>
                          <a:ea typeface="標楷體"/>
                        </a:rPr>
                        <a:t>    </a:t>
                      </a:r>
                      <a:r>
                        <a:rPr lang="en-US" altLang="zh-TW" sz="1500" b="0" kern="150" dirty="0">
                          <a:solidFill>
                            <a:srgbClr val="0000CC"/>
                          </a:solidFill>
                          <a:effectLst/>
                          <a:latin typeface="Times New Roman"/>
                          <a:ea typeface="標楷體"/>
                        </a:rPr>
                        <a:t>109</a:t>
                      </a:r>
                      <a:r>
                        <a:rPr lang="zh-TW" altLang="zh-TW" sz="1500" b="0" kern="150" dirty="0">
                          <a:solidFill>
                            <a:schemeClr val="bg2">
                              <a:lumMod val="50000"/>
                            </a:schemeClr>
                          </a:solidFill>
                          <a:effectLst/>
                          <a:latin typeface="Times New Roman"/>
                          <a:ea typeface="標楷體"/>
                        </a:rPr>
                        <a:t>年（</a:t>
                      </a:r>
                      <a:r>
                        <a:rPr lang="en-US" altLang="zh-TW" sz="1500" b="0" kern="150" dirty="0">
                          <a:solidFill>
                            <a:schemeClr val="bg2">
                              <a:lumMod val="50000"/>
                            </a:schemeClr>
                          </a:solidFill>
                          <a:effectLst/>
                          <a:latin typeface="Times New Roman"/>
                          <a:ea typeface="標楷體"/>
                        </a:rPr>
                        <a:t>Year</a:t>
                      </a:r>
                      <a:r>
                        <a:rPr lang="zh-TW" altLang="zh-TW" sz="1500" b="0" kern="150" dirty="0">
                          <a:solidFill>
                            <a:schemeClr val="bg2">
                              <a:lumMod val="50000"/>
                            </a:schemeClr>
                          </a:solidFill>
                          <a:effectLst/>
                          <a:latin typeface="Times New Roman"/>
                          <a:ea typeface="標楷體"/>
                        </a:rPr>
                        <a:t>）</a:t>
                      </a:r>
                      <a:r>
                        <a:rPr lang="en-US" altLang="zh-TW" sz="1500" b="0" kern="150" dirty="0">
                          <a:solidFill>
                            <a:schemeClr val="bg2">
                              <a:lumMod val="50000"/>
                            </a:schemeClr>
                          </a:solidFill>
                          <a:effectLst/>
                          <a:latin typeface="Times New Roman"/>
                          <a:ea typeface="標楷體"/>
                        </a:rPr>
                        <a:t> </a:t>
                      </a:r>
                      <a:r>
                        <a:rPr lang="en-US" altLang="zh-TW" sz="1500" b="0" kern="150" dirty="0">
                          <a:solidFill>
                            <a:srgbClr val="0000CC"/>
                          </a:solidFill>
                          <a:effectLst/>
                          <a:latin typeface="Times New Roman"/>
                          <a:ea typeface="標楷體"/>
                        </a:rPr>
                        <a:t>8</a:t>
                      </a:r>
                      <a:r>
                        <a:rPr lang="en-US" altLang="zh-TW" sz="1500" b="0" kern="150" dirty="0">
                          <a:solidFill>
                            <a:schemeClr val="bg2">
                              <a:lumMod val="50000"/>
                            </a:schemeClr>
                          </a:solidFill>
                          <a:effectLst/>
                          <a:latin typeface="Times New Roman"/>
                          <a:ea typeface="標楷體"/>
                        </a:rPr>
                        <a:t>   </a:t>
                      </a:r>
                      <a:r>
                        <a:rPr lang="zh-TW" altLang="zh-TW" sz="1500" b="0" kern="150" dirty="0">
                          <a:solidFill>
                            <a:schemeClr val="bg2">
                              <a:lumMod val="50000"/>
                            </a:schemeClr>
                          </a:solidFill>
                          <a:effectLst/>
                          <a:latin typeface="Times New Roman"/>
                          <a:ea typeface="標楷體"/>
                        </a:rPr>
                        <a:t>月（</a:t>
                      </a:r>
                      <a:r>
                        <a:rPr lang="en-US" altLang="zh-TW" sz="1500" b="0" kern="150" dirty="0">
                          <a:solidFill>
                            <a:schemeClr val="bg2">
                              <a:lumMod val="50000"/>
                            </a:schemeClr>
                          </a:solidFill>
                          <a:effectLst/>
                          <a:latin typeface="Times New Roman"/>
                          <a:ea typeface="標楷體"/>
                        </a:rPr>
                        <a:t>Month</a:t>
                      </a:r>
                      <a:r>
                        <a:rPr lang="zh-TW" altLang="zh-TW" sz="1500" b="0" kern="150" dirty="0">
                          <a:solidFill>
                            <a:schemeClr val="bg2">
                              <a:lumMod val="50000"/>
                            </a:schemeClr>
                          </a:solidFill>
                          <a:effectLst/>
                          <a:latin typeface="Times New Roman"/>
                          <a:ea typeface="標楷體"/>
                        </a:rPr>
                        <a:t>）</a:t>
                      </a:r>
                      <a:r>
                        <a:rPr lang="en-US" altLang="zh-TW" sz="1500" b="0" kern="150" dirty="0">
                          <a:solidFill>
                            <a:schemeClr val="bg2">
                              <a:lumMod val="50000"/>
                            </a:schemeClr>
                          </a:solidFill>
                          <a:effectLst/>
                          <a:latin typeface="Times New Roman"/>
                          <a:ea typeface="標楷體"/>
                        </a:rPr>
                        <a:t>  </a:t>
                      </a:r>
                      <a:r>
                        <a:rPr lang="en-US" altLang="zh-TW" sz="1500" b="0" kern="150" dirty="0">
                          <a:solidFill>
                            <a:srgbClr val="0000CC"/>
                          </a:solidFill>
                          <a:effectLst/>
                          <a:latin typeface="Times New Roman"/>
                          <a:ea typeface="標楷體"/>
                        </a:rPr>
                        <a:t>28</a:t>
                      </a:r>
                      <a:r>
                        <a:rPr lang="en-US" altLang="zh-TW" sz="1500" b="0" kern="150" dirty="0">
                          <a:solidFill>
                            <a:schemeClr val="bg2">
                              <a:lumMod val="50000"/>
                            </a:schemeClr>
                          </a:solidFill>
                          <a:effectLst/>
                          <a:latin typeface="Times New Roman"/>
                          <a:ea typeface="標楷體"/>
                        </a:rPr>
                        <a:t>  </a:t>
                      </a:r>
                      <a:r>
                        <a:rPr lang="zh-TW" altLang="zh-TW" sz="1500" b="0" kern="150" dirty="0">
                          <a:solidFill>
                            <a:schemeClr val="bg2">
                              <a:lumMod val="50000"/>
                            </a:schemeClr>
                          </a:solidFill>
                          <a:effectLst/>
                          <a:latin typeface="Times New Roman"/>
                          <a:ea typeface="標楷體"/>
                        </a:rPr>
                        <a:t>日（</a:t>
                      </a:r>
                      <a:r>
                        <a:rPr lang="en-US" altLang="zh-TW" sz="1500" b="0" kern="150" dirty="0">
                          <a:solidFill>
                            <a:schemeClr val="bg2">
                              <a:lumMod val="50000"/>
                            </a:schemeClr>
                          </a:solidFill>
                          <a:effectLst/>
                          <a:latin typeface="Times New Roman"/>
                          <a:ea typeface="標楷體"/>
                        </a:rPr>
                        <a:t>Date</a:t>
                      </a:r>
                      <a:r>
                        <a:rPr lang="zh-TW" altLang="zh-TW" sz="1500" b="0" kern="150" dirty="0">
                          <a:solidFill>
                            <a:schemeClr val="bg2">
                              <a:lumMod val="50000"/>
                            </a:schemeClr>
                          </a:solidFill>
                          <a:effectLst/>
                          <a:latin typeface="Times New Roman"/>
                          <a:ea typeface="標楷體"/>
                        </a:rPr>
                        <a:t>）起迄時間：</a:t>
                      </a:r>
                      <a:r>
                        <a:rPr lang="en-US" altLang="zh-TW" sz="1500" b="0" u="sng" kern="150" dirty="0">
                          <a:solidFill>
                            <a:srgbClr val="0000CC"/>
                          </a:solidFill>
                          <a:effectLst/>
                          <a:latin typeface="Times New Roman"/>
                          <a:ea typeface="標楷體"/>
                        </a:rPr>
                        <a:t>10  </a:t>
                      </a:r>
                      <a:r>
                        <a:rPr lang="zh-TW" altLang="zh-TW" sz="1500" b="0" u="sng" kern="150" dirty="0">
                          <a:solidFill>
                            <a:srgbClr val="0000CC"/>
                          </a:solidFill>
                          <a:effectLst/>
                          <a:latin typeface="Times New Roman"/>
                          <a:ea typeface="標楷體"/>
                        </a:rPr>
                        <a:t>：</a:t>
                      </a:r>
                      <a:r>
                        <a:rPr lang="en-US" altLang="zh-TW" sz="1500" b="0" u="sng" kern="150" dirty="0">
                          <a:solidFill>
                            <a:srgbClr val="0000CC"/>
                          </a:solidFill>
                          <a:effectLst/>
                          <a:latin typeface="Times New Roman"/>
                          <a:ea typeface="標楷體"/>
                        </a:rPr>
                        <a:t> 00 </a:t>
                      </a:r>
                      <a:r>
                        <a:rPr lang="en-US" altLang="zh-TW" sz="1500" b="0" kern="150" dirty="0">
                          <a:solidFill>
                            <a:srgbClr val="0000CC"/>
                          </a:solidFill>
                          <a:effectLst/>
                          <a:latin typeface="Times New Roman"/>
                          <a:ea typeface="標楷體"/>
                        </a:rPr>
                        <a:t>~</a:t>
                      </a:r>
                      <a:r>
                        <a:rPr lang="en-US" altLang="zh-TW" sz="1500" b="0" u="sng" kern="150" dirty="0">
                          <a:solidFill>
                            <a:srgbClr val="0000CC"/>
                          </a:solidFill>
                          <a:effectLst/>
                          <a:latin typeface="Times New Roman"/>
                          <a:ea typeface="標楷體"/>
                        </a:rPr>
                        <a:t>  12 </a:t>
                      </a:r>
                      <a:r>
                        <a:rPr lang="zh-TW" altLang="zh-TW" sz="1500" b="0" u="sng" kern="150" dirty="0">
                          <a:solidFill>
                            <a:srgbClr val="0000CC"/>
                          </a:solidFill>
                          <a:effectLst/>
                          <a:latin typeface="Times New Roman"/>
                          <a:ea typeface="標楷體"/>
                        </a:rPr>
                        <a:t>：</a:t>
                      </a:r>
                      <a:r>
                        <a:rPr lang="en-US" altLang="zh-TW" sz="1500" b="0" u="sng" kern="150" dirty="0">
                          <a:solidFill>
                            <a:srgbClr val="0000CC"/>
                          </a:solidFill>
                          <a:effectLst/>
                          <a:latin typeface="Times New Roman"/>
                          <a:ea typeface="標楷體"/>
                        </a:rPr>
                        <a:t>00   </a:t>
                      </a:r>
                      <a:endParaRPr lang="zh-TW" altLang="zh-TW" sz="1500" b="0" kern="150" dirty="0">
                        <a:solidFill>
                          <a:srgbClr val="0000CC"/>
                        </a:solidFill>
                        <a:effectLst/>
                        <a:latin typeface="Times New Roman"/>
                        <a:ea typeface="新細明體, PMingLiU"/>
                      </a:endParaRPr>
                    </a:p>
                    <a:p>
                      <a:pPr algn="l">
                        <a:spcBef>
                          <a:spcPts val="180"/>
                        </a:spcBef>
                        <a:spcAft>
                          <a:spcPts val="180"/>
                        </a:spcAft>
                      </a:pPr>
                      <a:r>
                        <a:rPr lang="zh-TW" altLang="zh-TW" sz="1500" b="0" kern="150" dirty="0">
                          <a:solidFill>
                            <a:schemeClr val="bg2">
                              <a:lumMod val="50000"/>
                            </a:schemeClr>
                          </a:solidFill>
                          <a:effectLst/>
                          <a:latin typeface="Times New Roman"/>
                          <a:ea typeface="標楷體"/>
                        </a:rPr>
                        <a:t>計畫、專案或活動名稱</a:t>
                      </a:r>
                      <a:r>
                        <a:rPr lang="en-US" altLang="zh-TW" sz="1500" b="0" kern="150" dirty="0">
                          <a:solidFill>
                            <a:schemeClr val="bg2">
                              <a:lumMod val="50000"/>
                            </a:schemeClr>
                          </a:solidFill>
                          <a:effectLst/>
                          <a:latin typeface="Times New Roman"/>
                          <a:ea typeface="標楷體"/>
                        </a:rPr>
                        <a:t>/Name of project or activity</a:t>
                      </a:r>
                      <a:r>
                        <a:rPr lang="zh-TW" altLang="zh-TW" sz="1500" b="0" kern="150" dirty="0">
                          <a:solidFill>
                            <a:schemeClr val="bg2">
                              <a:lumMod val="50000"/>
                            </a:schemeClr>
                          </a:solidFill>
                          <a:effectLst/>
                          <a:latin typeface="Times New Roman"/>
                          <a:ea typeface="標楷體"/>
                        </a:rPr>
                        <a:t>：</a:t>
                      </a:r>
                      <a:r>
                        <a:rPr lang="en-US" altLang="zh-TW" sz="1500" b="0" u="sng" kern="150" dirty="0">
                          <a:solidFill>
                            <a:schemeClr val="bg2">
                              <a:lumMod val="50000"/>
                            </a:schemeClr>
                          </a:solidFill>
                          <a:effectLst/>
                          <a:latin typeface="Times New Roman"/>
                          <a:ea typeface="標楷體"/>
                        </a:rPr>
                        <a:t> 109</a:t>
                      </a:r>
                      <a:r>
                        <a:rPr lang="zh-TW" altLang="en-US" sz="1500" b="0" u="sng" kern="150" dirty="0">
                          <a:solidFill>
                            <a:schemeClr val="bg2">
                              <a:lumMod val="50000"/>
                            </a:schemeClr>
                          </a:solidFill>
                          <a:effectLst/>
                          <a:latin typeface="Times New Roman"/>
                          <a:ea typeface="標楷體"/>
                        </a:rPr>
                        <a:t>教</a:t>
                      </a:r>
                      <a:r>
                        <a:rPr lang="en-US" altLang="zh-TW" sz="1500" b="0" u="sng" kern="150" dirty="0">
                          <a:solidFill>
                            <a:schemeClr val="bg2">
                              <a:lumMod val="50000"/>
                            </a:schemeClr>
                          </a:solidFill>
                          <a:effectLst/>
                          <a:latin typeface="Times New Roman"/>
                          <a:ea typeface="標楷體"/>
                        </a:rPr>
                        <a:t>-</a:t>
                      </a:r>
                      <a:r>
                        <a:rPr lang="zh-TW" altLang="en-US" sz="1500" b="0" u="sng" kern="150" dirty="0">
                          <a:solidFill>
                            <a:schemeClr val="bg2">
                              <a:lumMod val="50000"/>
                            </a:schemeClr>
                          </a:solidFill>
                          <a:effectLst/>
                          <a:latin typeface="Times New Roman"/>
                          <a:ea typeface="標楷體"/>
                        </a:rPr>
                        <a:t>高教深耕</a:t>
                      </a:r>
                      <a:r>
                        <a:rPr lang="en-US" altLang="zh-TW" sz="1500" b="0" u="sng" kern="150" dirty="0">
                          <a:solidFill>
                            <a:schemeClr val="bg2">
                              <a:lumMod val="50000"/>
                            </a:schemeClr>
                          </a:solidFill>
                          <a:effectLst/>
                          <a:latin typeface="Times New Roman"/>
                          <a:ea typeface="標楷體"/>
                        </a:rPr>
                        <a:t>(</a:t>
                      </a:r>
                      <a:r>
                        <a:rPr lang="zh-TW" altLang="en-US" sz="1500" b="0" u="sng" kern="150" dirty="0">
                          <a:solidFill>
                            <a:schemeClr val="bg2">
                              <a:lumMod val="50000"/>
                            </a:schemeClr>
                          </a:solidFill>
                          <a:effectLst/>
                          <a:latin typeface="Times New Roman"/>
                          <a:ea typeface="標楷體"/>
                        </a:rPr>
                        <a:t>經常門</a:t>
                      </a:r>
                      <a:r>
                        <a:rPr lang="en-US" altLang="zh-TW" sz="1500" b="0" u="sng" kern="150" dirty="0">
                          <a:solidFill>
                            <a:schemeClr val="bg2">
                              <a:lumMod val="50000"/>
                            </a:schemeClr>
                          </a:solidFill>
                          <a:effectLst/>
                          <a:latin typeface="Times New Roman"/>
                          <a:ea typeface="標楷體"/>
                        </a:rPr>
                        <a:t>)                                        </a:t>
                      </a:r>
                      <a:endParaRPr lang="zh-TW" altLang="zh-TW" sz="1500" b="0" kern="150" dirty="0">
                        <a:solidFill>
                          <a:schemeClr val="bg2">
                            <a:lumMod val="50000"/>
                          </a:schemeClr>
                        </a:solidFill>
                        <a:effectLst/>
                        <a:latin typeface="Times New Roman"/>
                        <a:ea typeface="新細明體, PMingLiU"/>
                      </a:endParaRPr>
                    </a:p>
                    <a:p>
                      <a:pPr marL="953135" indent="-953135" algn="l">
                        <a:spcBef>
                          <a:spcPts val="180"/>
                        </a:spcBef>
                        <a:spcAft>
                          <a:spcPts val="180"/>
                        </a:spcAft>
                      </a:pPr>
                      <a:r>
                        <a:rPr lang="zh-TW" altLang="zh-TW" sz="1500" b="0" kern="150" dirty="0">
                          <a:solidFill>
                            <a:schemeClr val="bg2">
                              <a:lumMod val="50000"/>
                            </a:schemeClr>
                          </a:solidFill>
                          <a:effectLst/>
                          <a:latin typeface="Times New Roman"/>
                          <a:ea typeface="標楷體"/>
                        </a:rPr>
                        <a:t>支領項目</a:t>
                      </a:r>
                      <a:r>
                        <a:rPr lang="en-US" altLang="zh-TW" sz="1500" b="0" kern="150" dirty="0">
                          <a:solidFill>
                            <a:schemeClr val="bg2">
                              <a:lumMod val="50000"/>
                            </a:schemeClr>
                          </a:solidFill>
                          <a:effectLst/>
                          <a:latin typeface="Times New Roman"/>
                          <a:ea typeface="標楷體"/>
                        </a:rPr>
                        <a:t>/Item</a:t>
                      </a:r>
                      <a:r>
                        <a:rPr lang="zh-TW" altLang="zh-TW" sz="1500" b="0" kern="150" dirty="0">
                          <a:solidFill>
                            <a:schemeClr val="bg2">
                              <a:lumMod val="50000"/>
                            </a:schemeClr>
                          </a:solidFill>
                          <a:effectLst/>
                          <a:latin typeface="Times New Roman"/>
                          <a:ea typeface="標楷體"/>
                        </a:rPr>
                        <a:t>：</a:t>
                      </a:r>
                      <a:r>
                        <a:rPr lang="en-US" altLang="zh-TW" sz="1500" b="0" kern="150" dirty="0">
                          <a:solidFill>
                            <a:schemeClr val="bg2">
                              <a:lumMod val="50000"/>
                            </a:schemeClr>
                          </a:solidFill>
                          <a:effectLst/>
                          <a:latin typeface="Times New Roman"/>
                          <a:ea typeface="標楷體"/>
                        </a:rPr>
                        <a:t>□</a:t>
                      </a:r>
                      <a:r>
                        <a:rPr lang="zh-TW" altLang="zh-TW" sz="1500" b="0" kern="150" dirty="0">
                          <a:solidFill>
                            <a:schemeClr val="bg2">
                              <a:lumMod val="50000"/>
                            </a:schemeClr>
                          </a:solidFill>
                          <a:effectLst/>
                          <a:latin typeface="Times New Roman"/>
                          <a:ea typeface="標楷體"/>
                        </a:rPr>
                        <a:t>演講費</a:t>
                      </a:r>
                      <a:r>
                        <a:rPr lang="en-US" altLang="zh-TW" sz="1500" b="0" kern="150" dirty="0">
                          <a:solidFill>
                            <a:schemeClr val="bg2">
                              <a:lumMod val="50000"/>
                            </a:schemeClr>
                          </a:solidFill>
                          <a:effectLst/>
                          <a:latin typeface="Times New Roman"/>
                          <a:ea typeface="標楷體"/>
                        </a:rPr>
                        <a:t>/Speech □</a:t>
                      </a:r>
                      <a:r>
                        <a:rPr lang="zh-TW" altLang="zh-TW" sz="1500" b="0" kern="150" dirty="0">
                          <a:solidFill>
                            <a:schemeClr val="bg2">
                              <a:lumMod val="50000"/>
                            </a:schemeClr>
                          </a:solidFill>
                          <a:effectLst/>
                          <a:latin typeface="Times New Roman"/>
                          <a:ea typeface="標楷體"/>
                        </a:rPr>
                        <a:t>出席費</a:t>
                      </a:r>
                      <a:r>
                        <a:rPr lang="en-US" altLang="zh-TW" sz="1500" b="0" kern="150" dirty="0">
                          <a:solidFill>
                            <a:schemeClr val="bg2">
                              <a:lumMod val="50000"/>
                            </a:schemeClr>
                          </a:solidFill>
                          <a:effectLst/>
                          <a:latin typeface="Times New Roman"/>
                          <a:ea typeface="標楷體"/>
                        </a:rPr>
                        <a:t>/Attendance </a:t>
                      </a:r>
                      <a:r>
                        <a:rPr lang="en-US" altLang="zh-TW" sz="1500" b="0" kern="150" dirty="0">
                          <a:solidFill>
                            <a:srgbClr val="0000CC"/>
                          </a:solidFill>
                          <a:effectLst/>
                          <a:latin typeface="Times New Roman"/>
                          <a:ea typeface="標楷體"/>
                          <a:sym typeface="Wingdings" panose="05000000000000000000" pitchFamily="2" charset="2"/>
                        </a:rPr>
                        <a:t></a:t>
                      </a:r>
                      <a:r>
                        <a:rPr lang="zh-TW" altLang="zh-TW" sz="1500" b="0" kern="150" dirty="0">
                          <a:solidFill>
                            <a:schemeClr val="bg2">
                              <a:lumMod val="50000"/>
                            </a:schemeClr>
                          </a:solidFill>
                          <a:effectLst/>
                          <a:latin typeface="Times New Roman"/>
                          <a:ea typeface="標楷體"/>
                        </a:rPr>
                        <a:t>鐘點費</a:t>
                      </a:r>
                      <a:r>
                        <a:rPr lang="en-US" altLang="zh-TW" sz="1500" b="0" kern="150" dirty="0">
                          <a:solidFill>
                            <a:schemeClr val="bg2">
                              <a:lumMod val="50000"/>
                            </a:schemeClr>
                          </a:solidFill>
                          <a:effectLst/>
                          <a:latin typeface="Times New Roman"/>
                          <a:ea typeface="標楷體"/>
                        </a:rPr>
                        <a:t>/Hour Fee □</a:t>
                      </a:r>
                      <a:r>
                        <a:rPr lang="zh-TW" altLang="zh-TW" sz="1500" b="0" kern="150" dirty="0">
                          <a:solidFill>
                            <a:schemeClr val="bg2">
                              <a:lumMod val="50000"/>
                            </a:schemeClr>
                          </a:solidFill>
                          <a:effectLst/>
                          <a:latin typeface="Times New Roman"/>
                          <a:ea typeface="標楷體"/>
                        </a:rPr>
                        <a:t>交通費</a:t>
                      </a:r>
                      <a:r>
                        <a:rPr lang="en-US" altLang="zh-TW" sz="1500" b="0" kern="150" dirty="0">
                          <a:solidFill>
                            <a:schemeClr val="bg2">
                              <a:lumMod val="50000"/>
                            </a:schemeClr>
                          </a:solidFill>
                          <a:effectLst/>
                          <a:latin typeface="Times New Roman"/>
                          <a:ea typeface="標楷體"/>
                        </a:rPr>
                        <a:t>/Travel tip □</a:t>
                      </a:r>
                      <a:r>
                        <a:rPr lang="zh-TW" altLang="zh-TW" sz="1500" b="0" kern="150" dirty="0">
                          <a:solidFill>
                            <a:schemeClr val="bg2">
                              <a:lumMod val="50000"/>
                            </a:schemeClr>
                          </a:solidFill>
                          <a:effectLst/>
                          <a:latin typeface="Times New Roman"/>
                          <a:ea typeface="標楷體"/>
                        </a:rPr>
                        <a:t>工讀費</a:t>
                      </a:r>
                      <a:r>
                        <a:rPr lang="en-US" altLang="zh-TW" sz="1500" b="0" kern="150" dirty="0">
                          <a:solidFill>
                            <a:schemeClr val="bg2">
                              <a:lumMod val="50000"/>
                            </a:schemeClr>
                          </a:solidFill>
                          <a:effectLst/>
                          <a:latin typeface="Times New Roman"/>
                          <a:ea typeface="標楷體"/>
                        </a:rPr>
                        <a:t>/Part </a:t>
                      </a:r>
                      <a:r>
                        <a:rPr lang="zh-TW" altLang="en-US" sz="1500" b="0" kern="150" dirty="0">
                          <a:solidFill>
                            <a:schemeClr val="bg2">
                              <a:lumMod val="50000"/>
                            </a:schemeClr>
                          </a:solidFill>
                          <a:effectLst/>
                          <a:latin typeface="Times New Roman"/>
                          <a:ea typeface="標楷體"/>
                        </a:rPr>
                        <a:t>  </a:t>
                      </a:r>
                      <a:r>
                        <a:rPr lang="en-US" altLang="zh-TW" sz="1500" b="0" kern="150" dirty="0">
                          <a:solidFill>
                            <a:schemeClr val="bg2">
                              <a:lumMod val="50000"/>
                            </a:schemeClr>
                          </a:solidFill>
                          <a:effectLst/>
                          <a:latin typeface="Times New Roman"/>
                          <a:ea typeface="標楷體"/>
                        </a:rPr>
                        <a:t>time □</a:t>
                      </a:r>
                      <a:r>
                        <a:rPr lang="zh-TW" altLang="zh-TW" sz="1500" b="0" kern="150" dirty="0">
                          <a:solidFill>
                            <a:schemeClr val="bg2">
                              <a:lumMod val="50000"/>
                            </a:schemeClr>
                          </a:solidFill>
                          <a:effectLst/>
                          <a:latin typeface="Times New Roman"/>
                          <a:ea typeface="標楷體"/>
                        </a:rPr>
                        <a:t>其他</a:t>
                      </a:r>
                      <a:r>
                        <a:rPr lang="en-US" altLang="zh-TW" sz="1500" b="0" kern="150" dirty="0">
                          <a:solidFill>
                            <a:schemeClr val="bg2">
                              <a:lumMod val="50000"/>
                            </a:schemeClr>
                          </a:solidFill>
                          <a:effectLst/>
                          <a:latin typeface="Times New Roman"/>
                          <a:ea typeface="標楷體"/>
                        </a:rPr>
                        <a:t>/Other income (</a:t>
                      </a:r>
                      <a:r>
                        <a:rPr lang="zh-TW" altLang="zh-TW" sz="1500" b="0" kern="150" dirty="0">
                          <a:solidFill>
                            <a:schemeClr val="bg2">
                              <a:lumMod val="50000"/>
                            </a:schemeClr>
                          </a:solidFill>
                          <a:effectLst/>
                          <a:latin typeface="Times New Roman"/>
                          <a:ea typeface="標楷體"/>
                        </a:rPr>
                        <a:t>請註明</a:t>
                      </a:r>
                      <a:r>
                        <a:rPr lang="en-US" altLang="zh-TW" sz="1500" b="0" kern="150" dirty="0">
                          <a:solidFill>
                            <a:schemeClr val="bg2">
                              <a:lumMod val="50000"/>
                            </a:schemeClr>
                          </a:solidFill>
                          <a:effectLst/>
                          <a:latin typeface="Times New Roman"/>
                          <a:ea typeface="標楷體"/>
                        </a:rPr>
                        <a:t>)</a:t>
                      </a:r>
                      <a:r>
                        <a:rPr lang="en-US" altLang="zh-TW" sz="1500" b="0" u="sng" kern="150" dirty="0">
                          <a:solidFill>
                            <a:schemeClr val="bg2">
                              <a:lumMod val="50000"/>
                            </a:schemeClr>
                          </a:solidFill>
                          <a:effectLst/>
                          <a:latin typeface="Times New Roman"/>
                          <a:ea typeface="標楷體"/>
                        </a:rPr>
                        <a:t>           </a:t>
                      </a:r>
                      <a:endParaRPr lang="zh-TW" altLang="zh-TW" sz="1500" b="0" kern="150" dirty="0">
                        <a:solidFill>
                          <a:schemeClr val="bg2">
                            <a:lumMod val="50000"/>
                          </a:schemeClr>
                        </a:solidFill>
                        <a:effectLst/>
                        <a:latin typeface="Times New Roman"/>
                        <a:ea typeface="新細明體, PMingLiU"/>
                      </a:endParaRPr>
                    </a:p>
                    <a:p>
                      <a:pPr algn="l">
                        <a:spcBef>
                          <a:spcPts val="180"/>
                        </a:spcBef>
                        <a:spcAft>
                          <a:spcPts val="180"/>
                        </a:spcAft>
                      </a:pPr>
                      <a:r>
                        <a:rPr lang="zh-TW" altLang="zh-TW" sz="1500" b="0" kern="150" dirty="0">
                          <a:solidFill>
                            <a:schemeClr val="bg2">
                              <a:lumMod val="50000"/>
                            </a:schemeClr>
                          </a:solidFill>
                          <a:effectLst/>
                          <a:latin typeface="Times New Roman"/>
                          <a:ea typeface="標楷體"/>
                        </a:rPr>
                        <a:t>應領金額</a:t>
                      </a:r>
                      <a:r>
                        <a:rPr lang="en-US" altLang="zh-TW" sz="1500" b="0" kern="150" dirty="0">
                          <a:solidFill>
                            <a:schemeClr val="bg2">
                              <a:lumMod val="50000"/>
                            </a:schemeClr>
                          </a:solidFill>
                          <a:effectLst/>
                          <a:latin typeface="Times New Roman"/>
                          <a:ea typeface="標楷體"/>
                        </a:rPr>
                        <a:t>/Total Amount</a:t>
                      </a:r>
                      <a:r>
                        <a:rPr lang="zh-TW" altLang="zh-TW" sz="1500" b="0" kern="150" dirty="0">
                          <a:solidFill>
                            <a:schemeClr val="bg2">
                              <a:lumMod val="50000"/>
                            </a:schemeClr>
                          </a:solidFill>
                          <a:effectLst/>
                          <a:latin typeface="Times New Roman"/>
                          <a:ea typeface="標楷體"/>
                        </a:rPr>
                        <a:t>：</a:t>
                      </a:r>
                      <a:r>
                        <a:rPr lang="en-US" altLang="zh-TW" sz="1500" b="0" kern="150" dirty="0">
                          <a:solidFill>
                            <a:schemeClr val="bg2">
                              <a:lumMod val="50000"/>
                            </a:schemeClr>
                          </a:solidFill>
                          <a:effectLst/>
                          <a:latin typeface="Times New Roman"/>
                          <a:ea typeface="標楷體"/>
                        </a:rPr>
                        <a:t>NT$</a:t>
                      </a:r>
                      <a:r>
                        <a:rPr lang="en-US" altLang="zh-TW" sz="1500" b="0" u="sng" kern="150" dirty="0">
                          <a:solidFill>
                            <a:schemeClr val="bg2">
                              <a:lumMod val="50000"/>
                            </a:schemeClr>
                          </a:solidFill>
                          <a:effectLst/>
                          <a:latin typeface="Times New Roman"/>
                          <a:ea typeface="標楷體"/>
                        </a:rPr>
                        <a:t>   </a:t>
                      </a:r>
                      <a:r>
                        <a:rPr lang="en-US" altLang="zh-TW" sz="1500" b="0" u="sng" kern="150" dirty="0">
                          <a:solidFill>
                            <a:srgbClr val="0000CC"/>
                          </a:solidFill>
                          <a:effectLst/>
                          <a:latin typeface="Times New Roman"/>
                          <a:ea typeface="標楷體"/>
                        </a:rPr>
                        <a:t>2,000</a:t>
                      </a:r>
                      <a:r>
                        <a:rPr lang="en-US" altLang="zh-TW" sz="1500" b="0" u="sng" kern="150" dirty="0">
                          <a:solidFill>
                            <a:schemeClr val="bg2">
                              <a:lumMod val="50000"/>
                            </a:schemeClr>
                          </a:solidFill>
                          <a:effectLst/>
                          <a:latin typeface="Times New Roman"/>
                          <a:ea typeface="標楷體"/>
                        </a:rPr>
                        <a:t>    </a:t>
                      </a:r>
                      <a:r>
                        <a:rPr lang="en-US" altLang="zh-TW" sz="1500" b="0" kern="150" dirty="0">
                          <a:solidFill>
                            <a:schemeClr val="bg2">
                              <a:lumMod val="50000"/>
                            </a:schemeClr>
                          </a:solidFill>
                          <a:effectLst/>
                          <a:latin typeface="Times New Roman"/>
                          <a:ea typeface="標楷體"/>
                        </a:rPr>
                        <a:t>(</a:t>
                      </a:r>
                      <a:r>
                        <a:rPr lang="zh-TW" altLang="zh-TW" sz="1500" b="0" kern="150" dirty="0">
                          <a:solidFill>
                            <a:schemeClr val="bg2">
                              <a:lumMod val="50000"/>
                            </a:schemeClr>
                          </a:solidFill>
                          <a:effectLst/>
                          <a:latin typeface="Times New Roman"/>
                          <a:ea typeface="標楷體"/>
                        </a:rPr>
                        <a:t>支付基準：</a:t>
                      </a:r>
                      <a:r>
                        <a:rPr lang="en-US" altLang="zh-TW" sz="1500" b="0" u="sng" kern="150" dirty="0">
                          <a:solidFill>
                            <a:schemeClr val="bg2">
                              <a:lumMod val="50000"/>
                            </a:schemeClr>
                          </a:solidFill>
                          <a:effectLst/>
                          <a:latin typeface="Times New Roman"/>
                          <a:ea typeface="標楷體"/>
                        </a:rPr>
                        <a:t>   </a:t>
                      </a:r>
                      <a:r>
                        <a:rPr lang="en-US" altLang="zh-TW" sz="1500" b="0" u="sng" kern="150" dirty="0">
                          <a:solidFill>
                            <a:srgbClr val="0000CC"/>
                          </a:solidFill>
                          <a:effectLst/>
                          <a:latin typeface="Times New Roman"/>
                          <a:ea typeface="標楷體"/>
                        </a:rPr>
                        <a:t>1,000 </a:t>
                      </a:r>
                      <a:r>
                        <a:rPr lang="en-US" altLang="zh-TW" sz="1500" b="0" u="sng" kern="150" dirty="0">
                          <a:solidFill>
                            <a:schemeClr val="bg2">
                              <a:lumMod val="50000"/>
                            </a:schemeClr>
                          </a:solidFill>
                          <a:effectLst/>
                          <a:latin typeface="Times New Roman"/>
                          <a:ea typeface="標楷體"/>
                        </a:rPr>
                        <a:t>  </a:t>
                      </a:r>
                      <a:r>
                        <a:rPr lang="zh-TW" altLang="zh-TW" sz="1500" b="0" kern="150" dirty="0">
                          <a:solidFill>
                            <a:schemeClr val="bg2">
                              <a:lumMod val="50000"/>
                            </a:schemeClr>
                          </a:solidFill>
                          <a:effectLst/>
                          <a:latin typeface="Times New Roman"/>
                          <a:ea typeface="標楷體"/>
                        </a:rPr>
                        <a:t>元</a:t>
                      </a:r>
                      <a:r>
                        <a:rPr lang="en-US" altLang="zh-TW" sz="1500" b="0" kern="150" dirty="0">
                          <a:solidFill>
                            <a:schemeClr val="bg2">
                              <a:lumMod val="50000"/>
                            </a:schemeClr>
                          </a:solidFill>
                          <a:effectLst/>
                          <a:latin typeface="Times New Roman"/>
                          <a:ea typeface="標楷體"/>
                        </a:rPr>
                        <a:t>/</a:t>
                      </a:r>
                      <a:r>
                        <a:rPr lang="zh-TW" altLang="zh-TW" sz="1500" b="0" kern="150" dirty="0">
                          <a:solidFill>
                            <a:schemeClr val="bg2">
                              <a:lumMod val="50000"/>
                            </a:schemeClr>
                          </a:solidFill>
                          <a:effectLst/>
                          <a:latin typeface="Times New Roman"/>
                          <a:ea typeface="標楷體"/>
                        </a:rPr>
                        <a:t>小時</a:t>
                      </a:r>
                      <a:r>
                        <a:rPr lang="en-US" altLang="zh-TW" sz="1500" b="0" u="none" kern="150" dirty="0">
                          <a:solidFill>
                            <a:schemeClr val="bg2">
                              <a:lumMod val="50000"/>
                            </a:schemeClr>
                          </a:solidFill>
                          <a:effectLst/>
                          <a:latin typeface="Times New Roman"/>
                          <a:ea typeface="標楷體"/>
                        </a:rPr>
                        <a:t>*</a:t>
                      </a:r>
                      <a:r>
                        <a:rPr lang="en-US" altLang="zh-TW" sz="1500" b="0" u="none" kern="150" dirty="0">
                          <a:solidFill>
                            <a:srgbClr val="0000CC"/>
                          </a:solidFill>
                          <a:effectLst/>
                          <a:latin typeface="Times New Roman"/>
                          <a:ea typeface="標楷體"/>
                        </a:rPr>
                        <a:t> </a:t>
                      </a:r>
                      <a:r>
                        <a:rPr lang="en-US" altLang="zh-TW" sz="1500" b="0" u="sng" kern="150" dirty="0">
                          <a:solidFill>
                            <a:srgbClr val="0000CC"/>
                          </a:solidFill>
                          <a:effectLst/>
                          <a:latin typeface="Times New Roman"/>
                          <a:ea typeface="標楷體"/>
                        </a:rPr>
                        <a:t>2  </a:t>
                      </a:r>
                      <a:r>
                        <a:rPr lang="zh-TW" altLang="zh-TW" sz="1500" b="0" u="none" kern="150" dirty="0">
                          <a:solidFill>
                            <a:schemeClr val="bg2">
                              <a:lumMod val="50000"/>
                            </a:schemeClr>
                          </a:solidFill>
                          <a:effectLst/>
                          <a:latin typeface="Times New Roman"/>
                          <a:ea typeface="標楷體"/>
                        </a:rPr>
                        <a:t>時</a:t>
                      </a:r>
                      <a:r>
                        <a:rPr lang="zh-TW" altLang="zh-TW" sz="1500" b="0" kern="150" dirty="0">
                          <a:solidFill>
                            <a:schemeClr val="bg2">
                              <a:lumMod val="50000"/>
                            </a:schemeClr>
                          </a:solidFill>
                          <a:effectLst/>
                          <a:latin typeface="Times New Roman"/>
                          <a:ea typeface="標楷體"/>
                        </a:rPr>
                        <a:t>數</a:t>
                      </a:r>
                      <a:r>
                        <a:rPr lang="en-US" altLang="zh-TW" sz="1500" b="0" kern="150" dirty="0">
                          <a:solidFill>
                            <a:schemeClr val="bg2">
                              <a:lumMod val="50000"/>
                            </a:schemeClr>
                          </a:solidFill>
                          <a:effectLst/>
                          <a:latin typeface="Times New Roman"/>
                          <a:ea typeface="標楷體"/>
                        </a:rPr>
                        <a:t>)(</a:t>
                      </a:r>
                      <a:r>
                        <a:rPr lang="zh-TW" altLang="zh-TW" sz="1500" b="0" kern="150" dirty="0">
                          <a:solidFill>
                            <a:schemeClr val="bg2">
                              <a:lumMod val="50000"/>
                            </a:schemeClr>
                          </a:solidFill>
                          <a:effectLst/>
                          <a:latin typeface="Times New Roman"/>
                          <a:ea typeface="標楷體"/>
                        </a:rPr>
                        <a:t>薪資所得加計雇主負擔二代健保費：</a:t>
                      </a:r>
                      <a:r>
                        <a:rPr lang="en-US" altLang="zh-TW" sz="1500" b="0" kern="150" dirty="0">
                          <a:solidFill>
                            <a:schemeClr val="bg2">
                              <a:lumMod val="50000"/>
                            </a:schemeClr>
                          </a:solidFill>
                          <a:effectLst/>
                          <a:latin typeface="Times New Roman"/>
                          <a:ea typeface="標楷體"/>
                        </a:rPr>
                        <a:t>  </a:t>
                      </a:r>
                      <a:r>
                        <a:rPr lang="en-US" altLang="zh-TW" sz="1500" b="0" kern="150" dirty="0">
                          <a:solidFill>
                            <a:srgbClr val="0000CC"/>
                          </a:solidFill>
                          <a:effectLst/>
                          <a:latin typeface="Times New Roman"/>
                          <a:ea typeface="標楷體"/>
                        </a:rPr>
                        <a:t>$ 42  </a:t>
                      </a:r>
                      <a:r>
                        <a:rPr lang="en-US" altLang="zh-TW" sz="1500" b="0" kern="150" dirty="0">
                          <a:solidFill>
                            <a:schemeClr val="bg2">
                              <a:lumMod val="50000"/>
                            </a:schemeClr>
                          </a:solidFill>
                          <a:effectLst/>
                          <a:latin typeface="Times New Roman"/>
                          <a:ea typeface="標楷體"/>
                        </a:rPr>
                        <a:t>)</a:t>
                      </a:r>
                      <a:endParaRPr lang="zh-TW" altLang="zh-TW" sz="1500" b="0" kern="150" dirty="0">
                        <a:solidFill>
                          <a:schemeClr val="bg2">
                            <a:lumMod val="50000"/>
                          </a:schemeClr>
                        </a:solidFill>
                        <a:effectLst/>
                        <a:latin typeface="Times New Roman"/>
                        <a:ea typeface="新細明體, PMingLiU"/>
                      </a:endParaRPr>
                    </a:p>
                    <a:p>
                      <a:pPr algn="l">
                        <a:spcAft>
                          <a:spcPts val="0"/>
                        </a:spcAft>
                      </a:pPr>
                      <a:r>
                        <a:rPr lang="zh-TW" altLang="zh-TW" sz="1500" b="0" kern="150" dirty="0">
                          <a:solidFill>
                            <a:schemeClr val="bg2">
                              <a:lumMod val="50000"/>
                            </a:schemeClr>
                          </a:solidFill>
                          <a:effectLst/>
                          <a:latin typeface="Times New Roman"/>
                          <a:ea typeface="標楷體"/>
                        </a:rPr>
                        <a:t>扣繳所得稅額</a:t>
                      </a:r>
                      <a:r>
                        <a:rPr lang="en-US" altLang="zh-TW" sz="1500" b="0" kern="150" dirty="0">
                          <a:solidFill>
                            <a:schemeClr val="bg2">
                              <a:lumMod val="50000"/>
                            </a:schemeClr>
                          </a:solidFill>
                          <a:effectLst/>
                          <a:latin typeface="Times New Roman"/>
                          <a:ea typeface="標楷體"/>
                        </a:rPr>
                        <a:t>/Tax Withheld</a:t>
                      </a:r>
                      <a:r>
                        <a:rPr lang="zh-TW" altLang="zh-TW" sz="1500" b="0" kern="150" dirty="0">
                          <a:solidFill>
                            <a:schemeClr val="bg2">
                              <a:lumMod val="50000"/>
                            </a:schemeClr>
                          </a:solidFill>
                          <a:effectLst/>
                          <a:latin typeface="Times New Roman"/>
                          <a:ea typeface="標楷體"/>
                        </a:rPr>
                        <a:t>：</a:t>
                      </a:r>
                      <a:r>
                        <a:rPr lang="en-US" altLang="zh-TW" sz="1500" b="0" kern="150" dirty="0">
                          <a:solidFill>
                            <a:schemeClr val="bg2">
                              <a:lumMod val="50000"/>
                            </a:schemeClr>
                          </a:solidFill>
                          <a:effectLst/>
                          <a:latin typeface="Times New Roman"/>
                          <a:ea typeface="標楷體"/>
                        </a:rPr>
                        <a:t>NT$</a:t>
                      </a:r>
                      <a:r>
                        <a:rPr lang="zh-TW" altLang="en-US" sz="1500" b="0" kern="150" dirty="0">
                          <a:solidFill>
                            <a:schemeClr val="bg2">
                              <a:lumMod val="50000"/>
                            </a:schemeClr>
                          </a:solidFill>
                          <a:effectLst/>
                          <a:latin typeface="Times New Roman"/>
                          <a:ea typeface="標楷體"/>
                        </a:rPr>
                        <a:t> </a:t>
                      </a:r>
                      <a:r>
                        <a:rPr kumimoji="0" lang="en-US" altLang="zh-TW" sz="1500" b="0" i="0" u="sng" strike="noStrike" kern="150" cap="none" spc="0" normalizeH="0" baseline="0" noProof="0" dirty="0">
                          <a:ln>
                            <a:noFill/>
                          </a:ln>
                          <a:solidFill>
                            <a:srgbClr val="53585F">
                              <a:lumMod val="50000"/>
                            </a:srgbClr>
                          </a:solidFill>
                          <a:effectLst/>
                          <a:uLnTx/>
                          <a:uFillTx/>
                          <a:latin typeface="Liberation Serif"/>
                          <a:ea typeface="標楷體"/>
                          <a:cs typeface="Mangal"/>
                          <a:sym typeface="Gill Sans"/>
                        </a:rPr>
                        <a:t> </a:t>
                      </a:r>
                      <a:r>
                        <a:rPr lang="zh-TW" altLang="en-US" sz="1500" b="0" kern="150" dirty="0">
                          <a:solidFill>
                            <a:schemeClr val="bg2">
                              <a:lumMod val="50000"/>
                            </a:schemeClr>
                          </a:solidFill>
                          <a:effectLst/>
                          <a:latin typeface="Times New Roman"/>
                          <a:ea typeface="標楷體"/>
                        </a:rPr>
                        <a:t>         </a:t>
                      </a:r>
                      <a:r>
                        <a:rPr lang="en-US" altLang="zh-TW" sz="1500" b="0" u="sng" kern="150" dirty="0">
                          <a:solidFill>
                            <a:schemeClr val="bg2">
                              <a:lumMod val="50000"/>
                            </a:schemeClr>
                          </a:solidFill>
                          <a:effectLst/>
                          <a:latin typeface="Liberation Serif"/>
                          <a:ea typeface="標楷體"/>
                          <a:cs typeface="Mangal"/>
                        </a:rPr>
                        <a:t> </a:t>
                      </a:r>
                      <a:r>
                        <a:rPr lang="zh-TW" altLang="en-US" sz="1500" b="0" kern="150" dirty="0">
                          <a:solidFill>
                            <a:schemeClr val="bg2">
                              <a:lumMod val="50000"/>
                            </a:schemeClr>
                          </a:solidFill>
                          <a:effectLst/>
                          <a:latin typeface="Times New Roman"/>
                          <a:ea typeface="標楷體"/>
                        </a:rPr>
                        <a:t>  </a:t>
                      </a:r>
                      <a:r>
                        <a:rPr lang="en-US" altLang="zh-TW" sz="1500" b="0" u="sng" kern="150" dirty="0">
                          <a:solidFill>
                            <a:schemeClr val="bg2">
                              <a:lumMod val="50000"/>
                            </a:schemeClr>
                          </a:solidFill>
                          <a:effectLst/>
                          <a:latin typeface="Times New Roman"/>
                          <a:ea typeface="標楷體"/>
                        </a:rPr>
                        <a:t>      </a:t>
                      </a:r>
                      <a:endParaRPr lang="zh-TW" altLang="zh-TW" sz="1500" b="0" kern="150" dirty="0">
                        <a:solidFill>
                          <a:schemeClr val="bg2">
                            <a:lumMod val="50000"/>
                          </a:schemeClr>
                        </a:solidFill>
                        <a:effectLst/>
                        <a:latin typeface="Times New Roman"/>
                        <a:ea typeface="新細明體, PMingLiU"/>
                      </a:endParaRPr>
                    </a:p>
                    <a:p>
                      <a:pPr algn="l">
                        <a:spcAft>
                          <a:spcPts val="0"/>
                        </a:spcAft>
                      </a:pPr>
                      <a:r>
                        <a:rPr lang="zh-TW" altLang="zh-TW" sz="1500" b="0" kern="150" dirty="0">
                          <a:solidFill>
                            <a:schemeClr val="bg2">
                              <a:lumMod val="50000"/>
                            </a:schemeClr>
                          </a:solidFill>
                          <a:effectLst/>
                          <a:latin typeface="Times New Roman"/>
                          <a:ea typeface="標楷體"/>
                        </a:rPr>
                        <a:t>代扣自付二代健保費</a:t>
                      </a:r>
                      <a:r>
                        <a:rPr lang="en-US" altLang="zh-TW" sz="1500" b="0" kern="150" dirty="0">
                          <a:solidFill>
                            <a:schemeClr val="bg2">
                              <a:lumMod val="50000"/>
                            </a:schemeClr>
                          </a:solidFill>
                          <a:effectLst/>
                          <a:latin typeface="Times New Roman"/>
                          <a:ea typeface="標楷體"/>
                        </a:rPr>
                        <a:t>/2nd Generation NHI.</a:t>
                      </a:r>
                      <a:r>
                        <a:rPr lang="zh-TW" altLang="zh-TW" sz="1500" b="0" kern="150" dirty="0">
                          <a:solidFill>
                            <a:schemeClr val="bg2">
                              <a:lumMod val="50000"/>
                            </a:schemeClr>
                          </a:solidFill>
                          <a:effectLst/>
                          <a:latin typeface="Times New Roman"/>
                          <a:ea typeface="標楷體"/>
                        </a:rPr>
                        <a:t>：</a:t>
                      </a:r>
                      <a:r>
                        <a:rPr lang="en-US" altLang="zh-TW" sz="1500" b="0" kern="150" dirty="0">
                          <a:solidFill>
                            <a:schemeClr val="bg2">
                              <a:lumMod val="50000"/>
                            </a:schemeClr>
                          </a:solidFill>
                          <a:effectLst/>
                          <a:latin typeface="Times New Roman"/>
                          <a:ea typeface="標楷體"/>
                        </a:rPr>
                        <a:t>NT$</a:t>
                      </a:r>
                      <a:r>
                        <a:rPr lang="en-US" altLang="zh-TW" sz="1500" b="0" u="sng" kern="150" dirty="0">
                          <a:solidFill>
                            <a:schemeClr val="bg2">
                              <a:lumMod val="50000"/>
                            </a:schemeClr>
                          </a:solidFill>
                          <a:effectLst/>
                          <a:latin typeface="Times New Roman"/>
                          <a:ea typeface="標楷體"/>
                        </a:rPr>
                        <a:t>    0     </a:t>
                      </a:r>
                      <a:r>
                        <a:rPr lang="en-US" altLang="zh-TW" sz="1500" b="0" kern="150" dirty="0">
                          <a:solidFill>
                            <a:schemeClr val="bg2">
                              <a:lumMod val="50000"/>
                            </a:schemeClr>
                          </a:solidFill>
                          <a:effectLst/>
                          <a:latin typeface="Times New Roman"/>
                          <a:ea typeface="標楷體"/>
                        </a:rPr>
                        <a:t> (□</a:t>
                      </a:r>
                      <a:r>
                        <a:rPr lang="zh-TW" altLang="zh-TW" sz="1500" b="0" kern="150" dirty="0">
                          <a:solidFill>
                            <a:schemeClr val="bg2">
                              <a:lumMod val="50000"/>
                            </a:schemeClr>
                          </a:solidFill>
                          <a:effectLst/>
                          <a:latin typeface="Times New Roman"/>
                          <a:ea typeface="標楷體"/>
                        </a:rPr>
                        <a:t>已在本校投保健保 </a:t>
                      </a:r>
                      <a:r>
                        <a:rPr lang="en-US" altLang="zh-TW" sz="1500" b="0" kern="150" dirty="0">
                          <a:solidFill>
                            <a:schemeClr val="bg2">
                              <a:lumMod val="50000"/>
                            </a:schemeClr>
                          </a:solidFill>
                          <a:effectLst/>
                          <a:latin typeface="Times New Roman"/>
                          <a:ea typeface="標楷體"/>
                        </a:rPr>
                        <a:t>□</a:t>
                      </a:r>
                      <a:r>
                        <a:rPr lang="zh-TW" altLang="zh-TW" sz="1500" b="0" kern="150" dirty="0">
                          <a:solidFill>
                            <a:schemeClr val="bg2">
                              <a:lumMod val="50000"/>
                            </a:schemeClr>
                          </a:solidFill>
                          <a:effectLst/>
                          <a:latin typeface="Times New Roman"/>
                          <a:ea typeface="標楷體"/>
                        </a:rPr>
                        <a:t>未在本校投保健保</a:t>
                      </a:r>
                      <a:r>
                        <a:rPr lang="en-US" altLang="zh-TW" sz="1500" b="0" kern="150" dirty="0">
                          <a:solidFill>
                            <a:schemeClr val="bg2">
                              <a:lumMod val="50000"/>
                            </a:schemeClr>
                          </a:solidFill>
                          <a:effectLst/>
                          <a:latin typeface="Times New Roman"/>
                          <a:ea typeface="標楷體"/>
                        </a:rPr>
                        <a:t>)</a:t>
                      </a:r>
                      <a:endParaRPr lang="zh-TW" altLang="zh-TW" sz="1500" b="0" kern="150" dirty="0">
                        <a:solidFill>
                          <a:schemeClr val="bg2">
                            <a:lumMod val="50000"/>
                          </a:schemeClr>
                        </a:solidFill>
                        <a:effectLst/>
                        <a:latin typeface="Times New Roman"/>
                        <a:ea typeface="新細明體, PMingLiU"/>
                      </a:endParaRPr>
                    </a:p>
                    <a:p>
                      <a:pPr algn="l"/>
                      <a:r>
                        <a:rPr lang="zh-TW" altLang="zh-TW" sz="1500" b="0" kern="150" dirty="0">
                          <a:solidFill>
                            <a:schemeClr val="bg2">
                              <a:lumMod val="50000"/>
                            </a:schemeClr>
                          </a:solidFill>
                          <a:effectLst/>
                          <a:latin typeface="Liberation Serif"/>
                          <a:ea typeface="標楷體"/>
                          <a:cs typeface="Mangal"/>
                        </a:rPr>
                        <a:t>實領金額</a:t>
                      </a:r>
                      <a:r>
                        <a:rPr lang="en-US" altLang="zh-TW" sz="1500" b="0" kern="150" dirty="0">
                          <a:solidFill>
                            <a:schemeClr val="bg2">
                              <a:lumMod val="50000"/>
                            </a:schemeClr>
                          </a:solidFill>
                          <a:effectLst/>
                          <a:latin typeface="Liberation Serif"/>
                          <a:ea typeface="標楷體"/>
                          <a:cs typeface="Mangal"/>
                        </a:rPr>
                        <a:t>/Net Amount Received</a:t>
                      </a:r>
                      <a:r>
                        <a:rPr lang="zh-TW" altLang="zh-TW" sz="1500" b="0" kern="150" dirty="0">
                          <a:solidFill>
                            <a:schemeClr val="bg2">
                              <a:lumMod val="50000"/>
                            </a:schemeClr>
                          </a:solidFill>
                          <a:effectLst/>
                          <a:latin typeface="Liberation Serif"/>
                          <a:ea typeface="標楷體"/>
                          <a:cs typeface="Mangal"/>
                        </a:rPr>
                        <a:t>：</a:t>
                      </a:r>
                      <a:r>
                        <a:rPr lang="en-US" altLang="zh-TW" sz="1500" b="0" kern="150" dirty="0">
                          <a:solidFill>
                            <a:schemeClr val="bg2">
                              <a:lumMod val="50000"/>
                            </a:schemeClr>
                          </a:solidFill>
                          <a:effectLst/>
                          <a:latin typeface="Liberation Serif"/>
                          <a:ea typeface="標楷體"/>
                          <a:cs typeface="Mangal"/>
                        </a:rPr>
                        <a:t>NT$</a:t>
                      </a:r>
                      <a:r>
                        <a:rPr lang="en-US" altLang="zh-TW" sz="1500" b="0" u="sng" kern="150" dirty="0">
                          <a:solidFill>
                            <a:schemeClr val="bg2">
                              <a:lumMod val="50000"/>
                            </a:schemeClr>
                          </a:solidFill>
                          <a:effectLst/>
                          <a:latin typeface="Liberation Serif"/>
                          <a:ea typeface="標楷體"/>
                          <a:cs typeface="Mangal"/>
                        </a:rPr>
                        <a:t>   </a:t>
                      </a:r>
                      <a:r>
                        <a:rPr kumimoji="0" lang="en-US" altLang="zh-TW" sz="1500" b="0" i="0" u="sng" strike="noStrike" kern="150" cap="none" spc="0" normalizeH="0" baseline="0" noProof="0" dirty="0">
                          <a:ln>
                            <a:noFill/>
                          </a:ln>
                          <a:solidFill>
                            <a:srgbClr val="0000CC"/>
                          </a:solidFill>
                          <a:effectLst/>
                          <a:uLnTx/>
                          <a:uFillTx/>
                          <a:latin typeface="Times New Roman"/>
                          <a:ea typeface="標楷體"/>
                          <a:sym typeface="Gill Sans"/>
                        </a:rPr>
                        <a:t>2,000</a:t>
                      </a:r>
                      <a:r>
                        <a:rPr lang="en-US" altLang="zh-TW" sz="1500" b="0" u="sng" kern="150" dirty="0">
                          <a:solidFill>
                            <a:schemeClr val="bg2">
                              <a:lumMod val="50000"/>
                            </a:schemeClr>
                          </a:solidFill>
                          <a:effectLst/>
                          <a:latin typeface="Liberation Serif"/>
                          <a:ea typeface="標楷體"/>
                          <a:cs typeface="Mangal"/>
                        </a:rPr>
                        <a:t>  </a:t>
                      </a:r>
                      <a:r>
                        <a:rPr lang="en-US" altLang="zh-TW" sz="1500" b="0" kern="150" dirty="0">
                          <a:solidFill>
                            <a:schemeClr val="bg2">
                              <a:lumMod val="50000"/>
                            </a:schemeClr>
                          </a:solidFill>
                          <a:effectLst/>
                          <a:latin typeface="Liberation Serif"/>
                          <a:ea typeface="標楷體"/>
                          <a:cs typeface="Mangal"/>
                        </a:rPr>
                        <a:t> (</a:t>
                      </a:r>
                      <a:r>
                        <a:rPr lang="zh-TW" altLang="zh-TW" sz="1500" b="0" kern="150" dirty="0">
                          <a:solidFill>
                            <a:schemeClr val="bg2">
                              <a:lumMod val="50000"/>
                            </a:schemeClr>
                          </a:solidFill>
                          <a:effectLst/>
                          <a:latin typeface="Liberation Serif"/>
                          <a:ea typeface="標楷體"/>
                          <a:cs typeface="Mangal"/>
                        </a:rPr>
                        <a:t>玉山、台灣企銀帳戶可免扣</a:t>
                      </a:r>
                      <a:r>
                        <a:rPr lang="en-US" altLang="zh-TW" sz="1500" b="0" kern="150" dirty="0">
                          <a:solidFill>
                            <a:schemeClr val="bg2">
                              <a:lumMod val="50000"/>
                            </a:schemeClr>
                          </a:solidFill>
                          <a:effectLst/>
                          <a:latin typeface="Liberation Serif"/>
                          <a:ea typeface="標楷體"/>
                          <a:cs typeface="Mangal"/>
                        </a:rPr>
                        <a:t>10</a:t>
                      </a:r>
                      <a:r>
                        <a:rPr lang="zh-TW" altLang="zh-TW" sz="1500" b="0" kern="150" dirty="0">
                          <a:solidFill>
                            <a:schemeClr val="bg2">
                              <a:lumMod val="50000"/>
                            </a:schemeClr>
                          </a:solidFill>
                          <a:effectLst/>
                          <a:latin typeface="Liberation Serif"/>
                          <a:ea typeface="標楷體"/>
                          <a:cs typeface="Mangal"/>
                        </a:rPr>
                        <a:t>元匯款手續費</a:t>
                      </a:r>
                      <a:r>
                        <a:rPr lang="en-US" altLang="zh-TW" sz="1500" b="0" kern="150" dirty="0">
                          <a:solidFill>
                            <a:schemeClr val="bg2">
                              <a:lumMod val="50000"/>
                            </a:schemeClr>
                          </a:solidFill>
                          <a:effectLst/>
                          <a:latin typeface="Liberation Serif"/>
                          <a:ea typeface="標楷體"/>
                          <a:cs typeface="Mangal"/>
                        </a:rPr>
                        <a:t>)</a:t>
                      </a:r>
                      <a:endParaRPr lang="zh-TW" altLang="en-US" sz="1500" b="0" dirty="0">
                        <a:solidFill>
                          <a:schemeClr val="bg2">
                            <a:lumMod val="50000"/>
                          </a:schemeClr>
                        </a:solidFill>
                      </a:endParaRPr>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tx1"/>
                    </a:solidFill>
                  </a:tcPr>
                </a:tc>
                <a:extLst>
                  <a:ext uri="{0D108BD9-81ED-4DB2-BD59-A6C34878D82A}">
                    <a16:rowId xmlns:a16="http://schemas.microsoft.com/office/drawing/2014/main" val="10000"/>
                  </a:ext>
                </a:extLst>
              </a:tr>
              <a:tr h="2736304">
                <a:tc>
                  <a:txBody>
                    <a:bodyPr/>
                    <a:lstStyle/>
                    <a:p>
                      <a:pPr algn="just">
                        <a:spcAft>
                          <a:spcPts val="0"/>
                        </a:spcAft>
                        <a:tabLst>
                          <a:tab pos="3835400" algn="l"/>
                        </a:tabLst>
                      </a:pPr>
                      <a:r>
                        <a:rPr lang="zh-TW" altLang="zh-TW" sz="1500" kern="150" dirty="0">
                          <a:solidFill>
                            <a:schemeClr val="bg2">
                              <a:lumMod val="50000"/>
                            </a:schemeClr>
                          </a:solidFill>
                          <a:effectLst/>
                          <a:latin typeface="Times New Roman"/>
                          <a:ea typeface="標楷體"/>
                        </a:rPr>
                        <a:t>身份別：</a:t>
                      </a:r>
                      <a:r>
                        <a:rPr lang="en-US" altLang="zh-TW" sz="1500" kern="150" dirty="0">
                          <a:solidFill>
                            <a:schemeClr val="bg2">
                              <a:lumMod val="50000"/>
                            </a:schemeClr>
                          </a:solidFill>
                          <a:effectLst/>
                          <a:latin typeface="Times New Roman"/>
                          <a:ea typeface="標楷體"/>
                        </a:rPr>
                        <a:t>□</a:t>
                      </a:r>
                      <a:r>
                        <a:rPr lang="zh-TW" altLang="zh-TW" sz="1500" kern="150" dirty="0">
                          <a:solidFill>
                            <a:schemeClr val="bg2">
                              <a:lumMod val="50000"/>
                            </a:schemeClr>
                          </a:solidFill>
                          <a:effectLst/>
                          <a:latin typeface="Times New Roman"/>
                          <a:ea typeface="標楷體"/>
                        </a:rPr>
                        <a:t>本校專任</a:t>
                      </a:r>
                      <a:r>
                        <a:rPr lang="en-US" altLang="zh-TW" sz="1500" kern="150" dirty="0">
                          <a:solidFill>
                            <a:schemeClr val="bg2">
                              <a:lumMod val="50000"/>
                            </a:schemeClr>
                          </a:solidFill>
                          <a:effectLst/>
                          <a:latin typeface="Times New Roman"/>
                          <a:ea typeface="標楷體"/>
                        </a:rPr>
                        <a:t>/</a:t>
                      </a:r>
                      <a:r>
                        <a:rPr lang="zh-TW" altLang="zh-TW" sz="1500" kern="150" dirty="0">
                          <a:solidFill>
                            <a:schemeClr val="bg2">
                              <a:lumMod val="50000"/>
                            </a:schemeClr>
                          </a:solidFill>
                          <a:effectLst/>
                          <a:latin typeface="Times New Roman"/>
                          <a:ea typeface="標楷體"/>
                        </a:rPr>
                        <a:t>專案教職員工 </a:t>
                      </a:r>
                      <a:r>
                        <a:rPr lang="en-US" altLang="zh-TW" sz="1500" kern="150" dirty="0">
                          <a:solidFill>
                            <a:schemeClr val="bg2">
                              <a:lumMod val="50000"/>
                            </a:schemeClr>
                          </a:solidFill>
                          <a:effectLst/>
                          <a:latin typeface="Times New Roman"/>
                          <a:ea typeface="標楷體"/>
                        </a:rPr>
                        <a:t>□</a:t>
                      </a:r>
                      <a:r>
                        <a:rPr lang="zh-TW" altLang="zh-TW" sz="1500" kern="150" dirty="0">
                          <a:solidFill>
                            <a:schemeClr val="bg2">
                              <a:lumMod val="50000"/>
                            </a:schemeClr>
                          </a:solidFill>
                          <a:effectLst/>
                          <a:latin typeface="Times New Roman"/>
                          <a:ea typeface="標楷體"/>
                        </a:rPr>
                        <a:t>兼任、外聘教師、其他 </a:t>
                      </a:r>
                      <a:endParaRPr lang="zh-TW" altLang="zh-TW" sz="1500" kern="150" dirty="0">
                        <a:solidFill>
                          <a:schemeClr val="bg2">
                            <a:lumMod val="50000"/>
                          </a:schemeClr>
                        </a:solidFill>
                        <a:effectLst/>
                        <a:latin typeface="Times New Roman"/>
                        <a:ea typeface="新細明體, PMingLiU"/>
                      </a:endParaRPr>
                    </a:p>
                    <a:p>
                      <a:pPr algn="just">
                        <a:spcAft>
                          <a:spcPts val="0"/>
                        </a:spcAft>
                        <a:tabLst>
                          <a:tab pos="3835400" algn="l"/>
                        </a:tabLst>
                      </a:pPr>
                      <a:r>
                        <a:rPr lang="zh-TW" altLang="zh-TW" sz="1500" kern="150" dirty="0">
                          <a:solidFill>
                            <a:schemeClr val="bg2">
                              <a:lumMod val="50000"/>
                            </a:schemeClr>
                          </a:solidFill>
                          <a:effectLst/>
                          <a:latin typeface="Times New Roman"/>
                          <a:ea typeface="標楷體"/>
                        </a:rPr>
                        <a:t>居住者</a:t>
                      </a:r>
                      <a:r>
                        <a:rPr lang="en-US" altLang="zh-TW" sz="1500" kern="150" dirty="0">
                          <a:solidFill>
                            <a:schemeClr val="bg2">
                              <a:lumMod val="50000"/>
                            </a:schemeClr>
                          </a:solidFill>
                          <a:effectLst/>
                          <a:latin typeface="Times New Roman"/>
                          <a:ea typeface="標楷體"/>
                        </a:rPr>
                        <a:t>/</a:t>
                      </a:r>
                      <a:r>
                        <a:rPr lang="zh-TW" altLang="zh-TW" sz="1500" kern="150" dirty="0">
                          <a:solidFill>
                            <a:schemeClr val="bg2">
                              <a:lumMod val="50000"/>
                            </a:schemeClr>
                          </a:solidFill>
                          <a:effectLst/>
                          <a:latin typeface="Times New Roman"/>
                          <a:ea typeface="標楷體"/>
                        </a:rPr>
                        <a:t>非居住者：是否於國內居住滿</a:t>
                      </a:r>
                      <a:r>
                        <a:rPr lang="en-US" altLang="zh-TW" sz="1500" kern="150" dirty="0">
                          <a:solidFill>
                            <a:schemeClr val="bg2">
                              <a:lumMod val="50000"/>
                            </a:schemeClr>
                          </a:solidFill>
                          <a:effectLst/>
                          <a:latin typeface="Times New Roman"/>
                          <a:ea typeface="標楷體"/>
                        </a:rPr>
                        <a:t>183</a:t>
                      </a:r>
                      <a:r>
                        <a:rPr lang="zh-TW" altLang="zh-TW" sz="1500" kern="150" dirty="0">
                          <a:solidFill>
                            <a:schemeClr val="bg2">
                              <a:lumMod val="50000"/>
                            </a:schemeClr>
                          </a:solidFill>
                          <a:effectLst/>
                          <a:latin typeface="Times New Roman"/>
                          <a:ea typeface="標楷體"/>
                        </a:rPr>
                        <a:t>天：</a:t>
                      </a:r>
                      <a:r>
                        <a:rPr lang="en-US" altLang="zh-TW" sz="1500" kern="150" dirty="0">
                          <a:solidFill>
                            <a:schemeClr val="bg2">
                              <a:lumMod val="50000"/>
                            </a:schemeClr>
                          </a:solidFill>
                          <a:effectLst/>
                          <a:latin typeface="Times New Roman"/>
                          <a:ea typeface="標楷體"/>
                        </a:rPr>
                        <a:t>□</a:t>
                      </a:r>
                      <a:r>
                        <a:rPr lang="zh-TW" altLang="zh-TW" sz="1500" kern="150" dirty="0">
                          <a:solidFill>
                            <a:schemeClr val="bg2">
                              <a:lumMod val="50000"/>
                            </a:schemeClr>
                          </a:solidFill>
                          <a:effectLst/>
                          <a:latin typeface="Times New Roman"/>
                          <a:ea typeface="標楷體"/>
                        </a:rPr>
                        <a:t>是 </a:t>
                      </a:r>
                      <a:r>
                        <a:rPr lang="en-US" altLang="zh-TW" sz="1500" kern="150" dirty="0">
                          <a:solidFill>
                            <a:schemeClr val="bg2">
                              <a:lumMod val="50000"/>
                            </a:schemeClr>
                          </a:solidFill>
                          <a:effectLst/>
                          <a:latin typeface="Times New Roman"/>
                          <a:ea typeface="標楷體"/>
                        </a:rPr>
                        <a:t>□</a:t>
                      </a:r>
                      <a:r>
                        <a:rPr lang="zh-TW" altLang="zh-TW" sz="1500" kern="150" dirty="0">
                          <a:solidFill>
                            <a:schemeClr val="bg2">
                              <a:lumMod val="50000"/>
                            </a:schemeClr>
                          </a:solidFill>
                          <a:effectLst/>
                          <a:latin typeface="Times New Roman"/>
                          <a:ea typeface="標楷體"/>
                        </a:rPr>
                        <a:t>否</a:t>
                      </a:r>
                      <a:endParaRPr lang="zh-TW" altLang="zh-TW" sz="1500" kern="150" dirty="0">
                        <a:solidFill>
                          <a:schemeClr val="bg2">
                            <a:lumMod val="50000"/>
                          </a:schemeClr>
                        </a:solidFill>
                        <a:effectLst/>
                        <a:latin typeface="Times New Roman"/>
                        <a:ea typeface="新細明體, PMingLiU"/>
                      </a:endParaRPr>
                    </a:p>
                    <a:p>
                      <a:pPr marL="5486400" indent="-5486400" algn="just">
                        <a:spcAft>
                          <a:spcPts val="0"/>
                        </a:spcAft>
                      </a:pPr>
                      <a:r>
                        <a:rPr lang="zh-TW" altLang="zh-TW" sz="1500" kern="150" dirty="0">
                          <a:solidFill>
                            <a:schemeClr val="bg2">
                              <a:lumMod val="50000"/>
                            </a:schemeClr>
                          </a:solidFill>
                          <a:effectLst/>
                          <a:latin typeface="Times New Roman"/>
                          <a:ea typeface="標楷體"/>
                        </a:rPr>
                        <a:t>戶籍地址</a:t>
                      </a:r>
                      <a:r>
                        <a:rPr lang="en-US" altLang="zh-TW" sz="1500" kern="150" dirty="0">
                          <a:solidFill>
                            <a:schemeClr val="bg2">
                              <a:lumMod val="50000"/>
                            </a:schemeClr>
                          </a:solidFill>
                          <a:effectLst/>
                          <a:latin typeface="Times New Roman"/>
                          <a:ea typeface="標楷體"/>
                        </a:rPr>
                        <a:t>/Address in Taiwan</a:t>
                      </a:r>
                      <a:r>
                        <a:rPr lang="zh-TW" altLang="zh-TW" sz="1500" kern="150" dirty="0">
                          <a:solidFill>
                            <a:schemeClr val="bg2">
                              <a:lumMod val="50000"/>
                            </a:schemeClr>
                          </a:solidFill>
                          <a:effectLst/>
                          <a:latin typeface="Times New Roman"/>
                          <a:ea typeface="標楷體"/>
                        </a:rPr>
                        <a:t>：</a:t>
                      </a:r>
                      <a:r>
                        <a:rPr lang="en-US" altLang="zh-TW" sz="1500" u="sng" kern="150" dirty="0">
                          <a:solidFill>
                            <a:schemeClr val="bg2">
                              <a:lumMod val="50000"/>
                            </a:schemeClr>
                          </a:solidFill>
                          <a:effectLst/>
                          <a:latin typeface="Times New Roman"/>
                          <a:ea typeface="標楷體"/>
                        </a:rPr>
                        <a:t>                                                    </a:t>
                      </a:r>
                      <a:endParaRPr lang="zh-TW" altLang="zh-TW" sz="1500" kern="150" dirty="0">
                        <a:solidFill>
                          <a:schemeClr val="bg2">
                            <a:lumMod val="50000"/>
                          </a:schemeClr>
                        </a:solidFill>
                        <a:effectLst/>
                        <a:latin typeface="Times New Roman"/>
                        <a:ea typeface="新細明體, PMingLiU"/>
                      </a:endParaRPr>
                    </a:p>
                    <a:p>
                      <a:pPr algn="just">
                        <a:spcAft>
                          <a:spcPts val="0"/>
                        </a:spcAft>
                      </a:pPr>
                      <a:r>
                        <a:rPr lang="zh-TW" altLang="zh-TW" sz="1500" kern="150" dirty="0">
                          <a:solidFill>
                            <a:schemeClr val="bg2">
                              <a:lumMod val="50000"/>
                            </a:schemeClr>
                          </a:solidFill>
                          <a:effectLst/>
                          <a:latin typeface="Times New Roman"/>
                          <a:ea typeface="標楷體"/>
                        </a:rPr>
                        <a:t>身分證字號或外籍人士統一證號</a:t>
                      </a:r>
                      <a:r>
                        <a:rPr lang="en-US" altLang="zh-TW" sz="1500" kern="150" dirty="0">
                          <a:solidFill>
                            <a:schemeClr val="bg2">
                              <a:lumMod val="50000"/>
                            </a:schemeClr>
                          </a:solidFill>
                          <a:effectLst/>
                          <a:latin typeface="Times New Roman"/>
                          <a:ea typeface="標楷體"/>
                        </a:rPr>
                        <a:t>/Taxpayer`s ID No.</a:t>
                      </a:r>
                      <a:r>
                        <a:rPr lang="zh-TW" altLang="zh-TW" sz="1500" kern="150" dirty="0">
                          <a:solidFill>
                            <a:schemeClr val="bg2">
                              <a:lumMod val="50000"/>
                            </a:schemeClr>
                          </a:solidFill>
                          <a:effectLst/>
                          <a:latin typeface="Times New Roman"/>
                          <a:ea typeface="標楷體"/>
                        </a:rPr>
                        <a:t>：</a:t>
                      </a:r>
                      <a:r>
                        <a:rPr lang="en-US" altLang="zh-TW" sz="1500" u="sng" kern="150" dirty="0">
                          <a:solidFill>
                            <a:schemeClr val="bg2">
                              <a:lumMod val="50000"/>
                            </a:schemeClr>
                          </a:solidFill>
                          <a:effectLst/>
                          <a:latin typeface="Times New Roman"/>
                          <a:ea typeface="標楷體"/>
                        </a:rPr>
                        <a:t>                </a:t>
                      </a:r>
                      <a:r>
                        <a:rPr lang="zh-TW" altLang="zh-TW" sz="1500" kern="150" dirty="0">
                          <a:solidFill>
                            <a:schemeClr val="bg2">
                              <a:lumMod val="50000"/>
                            </a:schemeClr>
                          </a:solidFill>
                          <a:effectLst/>
                          <a:latin typeface="Times New Roman"/>
                          <a:ea typeface="標楷體"/>
                        </a:rPr>
                        <a:t>（外籍人士請填居留證上統一證號，共</a:t>
                      </a:r>
                      <a:r>
                        <a:rPr lang="en-US" altLang="zh-TW" sz="1500" kern="150" dirty="0">
                          <a:solidFill>
                            <a:schemeClr val="bg2">
                              <a:lumMod val="50000"/>
                            </a:schemeClr>
                          </a:solidFill>
                          <a:effectLst/>
                          <a:latin typeface="Times New Roman"/>
                          <a:ea typeface="標楷體"/>
                        </a:rPr>
                        <a:t>10</a:t>
                      </a:r>
                      <a:r>
                        <a:rPr lang="zh-TW" altLang="zh-TW" sz="1500" kern="150" dirty="0">
                          <a:solidFill>
                            <a:schemeClr val="bg2">
                              <a:lumMod val="50000"/>
                            </a:schemeClr>
                          </a:solidFill>
                          <a:effectLst/>
                          <a:latin typeface="Times New Roman"/>
                          <a:ea typeface="標楷體"/>
                        </a:rPr>
                        <a:t>碼，前二碼為英文字母，後八碼為阿拉伯數字。無統一證號者，請填西元出生年月日，加上英文姓名首字前二個字母，共</a:t>
                      </a:r>
                      <a:r>
                        <a:rPr lang="en-US" altLang="zh-TW" sz="1500" kern="150" dirty="0">
                          <a:solidFill>
                            <a:schemeClr val="bg2">
                              <a:lumMod val="50000"/>
                            </a:schemeClr>
                          </a:solidFill>
                          <a:effectLst/>
                          <a:latin typeface="Times New Roman"/>
                          <a:ea typeface="標楷體"/>
                        </a:rPr>
                        <a:t>10</a:t>
                      </a:r>
                      <a:r>
                        <a:rPr lang="zh-TW" altLang="zh-TW" sz="1500" kern="150" dirty="0">
                          <a:solidFill>
                            <a:schemeClr val="bg2">
                              <a:lumMod val="50000"/>
                            </a:schemeClr>
                          </a:solidFill>
                          <a:effectLst/>
                          <a:latin typeface="Times New Roman"/>
                          <a:ea typeface="標楷體"/>
                        </a:rPr>
                        <a:t>碼。大陸地區人民在臺已配有統一證號者，請填統一證號，無統一證號者，請填西元出生年月日。）</a:t>
                      </a:r>
                      <a:endParaRPr lang="zh-TW" altLang="zh-TW" sz="1500" kern="150" dirty="0">
                        <a:solidFill>
                          <a:schemeClr val="bg2">
                            <a:lumMod val="50000"/>
                          </a:schemeClr>
                        </a:solidFill>
                        <a:effectLst/>
                        <a:latin typeface="Times New Roman"/>
                        <a:ea typeface="新細明體, PMingLiU"/>
                      </a:endParaRPr>
                    </a:p>
                    <a:p>
                      <a:pPr>
                        <a:lnSpc>
                          <a:spcPct val="120000"/>
                        </a:lnSpc>
                        <a:spcAft>
                          <a:spcPts val="0"/>
                        </a:spcAft>
                      </a:pPr>
                      <a:r>
                        <a:rPr lang="zh-TW" altLang="zh-TW" sz="1500" kern="150" dirty="0">
                          <a:solidFill>
                            <a:schemeClr val="bg2">
                              <a:lumMod val="50000"/>
                            </a:schemeClr>
                          </a:solidFill>
                          <a:effectLst/>
                          <a:latin typeface="Times New Roman"/>
                          <a:ea typeface="標楷體"/>
                        </a:rPr>
                        <a:t>匯款資料： 受款人</a:t>
                      </a:r>
                      <a:r>
                        <a:rPr lang="en-US" altLang="zh-TW" sz="1500" kern="150" dirty="0">
                          <a:solidFill>
                            <a:schemeClr val="bg2">
                              <a:lumMod val="50000"/>
                            </a:schemeClr>
                          </a:solidFill>
                          <a:effectLst/>
                          <a:latin typeface="Times New Roman"/>
                          <a:ea typeface="標楷體"/>
                        </a:rPr>
                        <a:t>/Depositor</a:t>
                      </a:r>
                      <a:r>
                        <a:rPr lang="zh-TW" altLang="zh-TW" sz="1500" kern="150" dirty="0">
                          <a:solidFill>
                            <a:schemeClr val="bg2">
                              <a:lumMod val="50000"/>
                            </a:schemeClr>
                          </a:solidFill>
                          <a:effectLst/>
                          <a:latin typeface="Times New Roman"/>
                          <a:ea typeface="標楷體"/>
                        </a:rPr>
                        <a:t>：</a:t>
                      </a:r>
                      <a:r>
                        <a:rPr lang="en-US" altLang="zh-TW" sz="1500" u="sng" kern="150" dirty="0">
                          <a:solidFill>
                            <a:schemeClr val="bg2">
                              <a:lumMod val="50000"/>
                            </a:schemeClr>
                          </a:solidFill>
                          <a:effectLst/>
                          <a:latin typeface="Times New Roman"/>
                          <a:ea typeface="標楷體"/>
                        </a:rPr>
                        <a:t>         </a:t>
                      </a:r>
                      <a:r>
                        <a:rPr lang="zh-TW" altLang="zh-TW" sz="1500" kern="150" dirty="0">
                          <a:solidFill>
                            <a:schemeClr val="bg2">
                              <a:lumMod val="50000"/>
                            </a:schemeClr>
                          </a:solidFill>
                          <a:effectLst/>
                          <a:latin typeface="Times New Roman"/>
                          <a:ea typeface="標楷體"/>
                        </a:rPr>
                        <a:t>受款行</a:t>
                      </a:r>
                      <a:r>
                        <a:rPr lang="en-US" altLang="zh-TW" sz="1500" kern="150" dirty="0">
                          <a:solidFill>
                            <a:schemeClr val="bg2">
                              <a:lumMod val="50000"/>
                            </a:schemeClr>
                          </a:solidFill>
                          <a:effectLst/>
                          <a:latin typeface="Times New Roman"/>
                          <a:ea typeface="標楷體"/>
                        </a:rPr>
                        <a:t>/Bank</a:t>
                      </a:r>
                      <a:r>
                        <a:rPr lang="zh-TW" altLang="zh-TW" sz="1500" kern="150" dirty="0">
                          <a:solidFill>
                            <a:schemeClr val="bg2">
                              <a:lumMod val="50000"/>
                            </a:schemeClr>
                          </a:solidFill>
                          <a:effectLst/>
                          <a:latin typeface="Times New Roman"/>
                          <a:ea typeface="標楷體"/>
                        </a:rPr>
                        <a:t>：</a:t>
                      </a:r>
                      <a:r>
                        <a:rPr lang="en-US" altLang="zh-TW" sz="1500" u="sng" kern="150" dirty="0">
                          <a:solidFill>
                            <a:schemeClr val="bg2">
                              <a:lumMod val="50000"/>
                            </a:schemeClr>
                          </a:solidFill>
                          <a:effectLst/>
                          <a:latin typeface="Times New Roman"/>
                          <a:ea typeface="標楷體"/>
                        </a:rPr>
                        <a:t>        </a:t>
                      </a:r>
                      <a:r>
                        <a:rPr lang="en-US" altLang="zh-TW" sz="1500" kern="150" dirty="0">
                          <a:solidFill>
                            <a:schemeClr val="bg2">
                              <a:lumMod val="50000"/>
                            </a:schemeClr>
                          </a:solidFill>
                          <a:effectLst/>
                          <a:latin typeface="Times New Roman"/>
                          <a:ea typeface="標楷體"/>
                        </a:rPr>
                        <a:t>(</a:t>
                      </a:r>
                      <a:r>
                        <a:rPr lang="zh-TW" altLang="zh-TW" sz="1500" kern="150" dirty="0">
                          <a:solidFill>
                            <a:schemeClr val="bg2">
                              <a:lumMod val="50000"/>
                            </a:schemeClr>
                          </a:solidFill>
                          <a:effectLst/>
                          <a:latin typeface="Times New Roman"/>
                          <a:ea typeface="標楷體"/>
                        </a:rPr>
                        <a:t>銀行</a:t>
                      </a:r>
                      <a:r>
                        <a:rPr lang="en-US" altLang="zh-TW" sz="1500" kern="150" dirty="0">
                          <a:solidFill>
                            <a:schemeClr val="bg2">
                              <a:lumMod val="50000"/>
                            </a:schemeClr>
                          </a:solidFill>
                          <a:effectLst/>
                          <a:latin typeface="Times New Roman"/>
                          <a:ea typeface="標楷體"/>
                        </a:rPr>
                        <a:t>/</a:t>
                      </a:r>
                      <a:r>
                        <a:rPr lang="zh-TW" altLang="zh-TW" sz="1500" kern="150" dirty="0">
                          <a:solidFill>
                            <a:schemeClr val="bg2">
                              <a:lumMod val="50000"/>
                            </a:schemeClr>
                          </a:solidFill>
                          <a:effectLst/>
                          <a:latin typeface="Times New Roman"/>
                          <a:ea typeface="標楷體"/>
                        </a:rPr>
                        <a:t>郵局</a:t>
                      </a:r>
                      <a:r>
                        <a:rPr lang="en-US" altLang="zh-TW" sz="1500" kern="150" dirty="0">
                          <a:solidFill>
                            <a:schemeClr val="bg2">
                              <a:lumMod val="50000"/>
                            </a:schemeClr>
                          </a:solidFill>
                          <a:effectLst/>
                          <a:latin typeface="Times New Roman"/>
                          <a:ea typeface="標楷體"/>
                        </a:rPr>
                        <a:t>)</a:t>
                      </a:r>
                      <a:r>
                        <a:rPr lang="en-US" altLang="zh-TW" sz="1500" u="sng" kern="150" dirty="0">
                          <a:solidFill>
                            <a:schemeClr val="bg2">
                              <a:lumMod val="50000"/>
                            </a:schemeClr>
                          </a:solidFill>
                          <a:effectLst/>
                          <a:latin typeface="Times New Roman"/>
                          <a:ea typeface="標楷體"/>
                        </a:rPr>
                        <a:t>          </a:t>
                      </a:r>
                      <a:r>
                        <a:rPr lang="zh-TW" altLang="zh-TW" sz="1500" kern="150" dirty="0">
                          <a:solidFill>
                            <a:schemeClr val="bg2">
                              <a:lumMod val="50000"/>
                            </a:schemeClr>
                          </a:solidFill>
                          <a:effectLst/>
                          <a:latin typeface="Times New Roman"/>
                          <a:ea typeface="標楷體"/>
                        </a:rPr>
                        <a:t>分行</a:t>
                      </a:r>
                      <a:r>
                        <a:rPr lang="en-US" altLang="zh-TW" sz="1500" kern="150" dirty="0">
                          <a:solidFill>
                            <a:schemeClr val="bg2">
                              <a:lumMod val="50000"/>
                            </a:schemeClr>
                          </a:solidFill>
                          <a:effectLst/>
                          <a:latin typeface="Times New Roman"/>
                          <a:ea typeface="標楷體"/>
                        </a:rPr>
                        <a:t>/Branch</a:t>
                      </a:r>
                      <a:endParaRPr lang="zh-TW" altLang="zh-TW" sz="1500" kern="150" dirty="0">
                        <a:solidFill>
                          <a:schemeClr val="bg2">
                            <a:lumMod val="50000"/>
                          </a:schemeClr>
                        </a:solidFill>
                        <a:effectLst/>
                        <a:latin typeface="Times New Roman"/>
                        <a:ea typeface="新細明體, PMingLiU"/>
                      </a:endParaRPr>
                    </a:p>
                    <a:p>
                      <a:pPr algn="just">
                        <a:lnSpc>
                          <a:spcPct val="120000"/>
                        </a:lnSpc>
                        <a:spcAft>
                          <a:spcPts val="0"/>
                        </a:spcAft>
                      </a:pPr>
                      <a:r>
                        <a:rPr lang="zh-TW" altLang="zh-TW" sz="1500" kern="150" dirty="0">
                          <a:solidFill>
                            <a:schemeClr val="bg2">
                              <a:lumMod val="50000"/>
                            </a:schemeClr>
                          </a:solidFill>
                          <a:effectLst/>
                          <a:latin typeface="Times New Roman"/>
                          <a:ea typeface="標楷體"/>
                        </a:rPr>
                        <a:t>分行帳號</a:t>
                      </a:r>
                      <a:r>
                        <a:rPr lang="en-US" altLang="zh-TW" sz="1500" kern="150" dirty="0">
                          <a:solidFill>
                            <a:schemeClr val="bg2">
                              <a:lumMod val="50000"/>
                            </a:schemeClr>
                          </a:solidFill>
                          <a:effectLst/>
                          <a:latin typeface="Times New Roman"/>
                          <a:ea typeface="標楷體"/>
                        </a:rPr>
                        <a:t>/Account No.</a:t>
                      </a:r>
                      <a:r>
                        <a:rPr lang="zh-TW" altLang="zh-TW" sz="1500" kern="150" dirty="0">
                          <a:solidFill>
                            <a:schemeClr val="bg2">
                              <a:lumMod val="50000"/>
                            </a:schemeClr>
                          </a:solidFill>
                          <a:effectLst/>
                          <a:latin typeface="Times New Roman"/>
                          <a:ea typeface="標楷體"/>
                        </a:rPr>
                        <a:t>：</a:t>
                      </a:r>
                      <a:r>
                        <a:rPr lang="en-US" altLang="zh-TW" sz="1500" u="sng" kern="150" dirty="0">
                          <a:solidFill>
                            <a:schemeClr val="bg2">
                              <a:lumMod val="50000"/>
                            </a:schemeClr>
                          </a:solidFill>
                          <a:effectLst/>
                          <a:latin typeface="Times New Roman"/>
                          <a:ea typeface="標楷體"/>
                        </a:rPr>
                        <a:t>                            </a:t>
                      </a:r>
                      <a:r>
                        <a:rPr lang="en-US" altLang="zh-TW" sz="1500" kern="150" dirty="0">
                          <a:solidFill>
                            <a:schemeClr val="bg2">
                              <a:lumMod val="50000"/>
                            </a:schemeClr>
                          </a:solidFill>
                          <a:effectLst/>
                          <a:latin typeface="Times New Roman"/>
                          <a:ea typeface="標楷體"/>
                        </a:rPr>
                        <a:t>(</a:t>
                      </a:r>
                      <a:r>
                        <a:rPr lang="zh-TW" altLang="zh-TW" sz="1500" kern="150" dirty="0">
                          <a:solidFill>
                            <a:schemeClr val="bg2">
                              <a:lumMod val="50000"/>
                            </a:schemeClr>
                          </a:solidFill>
                          <a:effectLst/>
                          <a:latin typeface="Times New Roman"/>
                          <a:ea typeface="標楷體"/>
                        </a:rPr>
                        <a:t>銀行：</a:t>
                      </a:r>
                      <a:r>
                        <a:rPr lang="en-US" altLang="zh-TW" sz="1500" kern="150" dirty="0">
                          <a:solidFill>
                            <a:schemeClr val="bg2">
                              <a:lumMod val="50000"/>
                            </a:schemeClr>
                          </a:solidFill>
                          <a:effectLst/>
                          <a:latin typeface="Times New Roman"/>
                          <a:ea typeface="標楷體"/>
                        </a:rPr>
                        <a:t>10~14</a:t>
                      </a:r>
                      <a:r>
                        <a:rPr lang="zh-TW" altLang="zh-TW" sz="1500" kern="150" dirty="0">
                          <a:solidFill>
                            <a:schemeClr val="bg2">
                              <a:lumMod val="50000"/>
                            </a:schemeClr>
                          </a:solidFill>
                          <a:effectLst/>
                          <a:latin typeface="Times New Roman"/>
                          <a:ea typeface="標楷體"/>
                        </a:rPr>
                        <a:t>碼</a:t>
                      </a:r>
                      <a:r>
                        <a:rPr lang="en-US" altLang="zh-TW" sz="1500" kern="150" dirty="0">
                          <a:solidFill>
                            <a:schemeClr val="bg2">
                              <a:lumMod val="50000"/>
                            </a:schemeClr>
                          </a:solidFill>
                          <a:effectLst/>
                          <a:latin typeface="Times New Roman"/>
                          <a:ea typeface="標楷體"/>
                        </a:rPr>
                        <a:t>/</a:t>
                      </a:r>
                      <a:r>
                        <a:rPr lang="zh-TW" altLang="zh-TW" sz="1500" kern="150" dirty="0">
                          <a:solidFill>
                            <a:schemeClr val="bg2">
                              <a:lumMod val="50000"/>
                            </a:schemeClr>
                          </a:solidFill>
                          <a:effectLst/>
                          <a:latin typeface="Times New Roman"/>
                          <a:ea typeface="標楷體"/>
                        </a:rPr>
                        <a:t>郵局：局號</a:t>
                      </a:r>
                      <a:r>
                        <a:rPr lang="en-US" altLang="zh-TW" sz="1500" kern="150" dirty="0">
                          <a:solidFill>
                            <a:schemeClr val="bg2">
                              <a:lumMod val="50000"/>
                            </a:schemeClr>
                          </a:solidFill>
                          <a:effectLst/>
                          <a:latin typeface="Times New Roman"/>
                          <a:ea typeface="標楷體"/>
                        </a:rPr>
                        <a:t>7</a:t>
                      </a:r>
                      <a:r>
                        <a:rPr lang="zh-TW" altLang="zh-TW" sz="1500" kern="150" dirty="0">
                          <a:solidFill>
                            <a:schemeClr val="bg2">
                              <a:lumMod val="50000"/>
                            </a:schemeClr>
                          </a:solidFill>
                          <a:effectLst/>
                          <a:latin typeface="Times New Roman"/>
                          <a:ea typeface="標楷體"/>
                        </a:rPr>
                        <a:t>碼</a:t>
                      </a:r>
                      <a:r>
                        <a:rPr lang="en-US" altLang="zh-TW" sz="1500" kern="150" dirty="0">
                          <a:solidFill>
                            <a:schemeClr val="bg2">
                              <a:lumMod val="50000"/>
                            </a:schemeClr>
                          </a:solidFill>
                          <a:effectLst/>
                          <a:latin typeface="Times New Roman"/>
                          <a:ea typeface="標楷體"/>
                        </a:rPr>
                        <a:t>+</a:t>
                      </a:r>
                      <a:r>
                        <a:rPr lang="zh-TW" altLang="zh-TW" sz="1500" kern="150" dirty="0">
                          <a:solidFill>
                            <a:schemeClr val="bg2">
                              <a:lumMod val="50000"/>
                            </a:schemeClr>
                          </a:solidFill>
                          <a:effectLst/>
                          <a:latin typeface="Times New Roman"/>
                          <a:ea typeface="標楷體"/>
                        </a:rPr>
                        <a:t>帳號</a:t>
                      </a:r>
                      <a:r>
                        <a:rPr lang="en-US" altLang="zh-TW" sz="1500" kern="150" dirty="0">
                          <a:solidFill>
                            <a:schemeClr val="bg2">
                              <a:lumMod val="50000"/>
                            </a:schemeClr>
                          </a:solidFill>
                          <a:effectLst/>
                          <a:latin typeface="Times New Roman"/>
                          <a:ea typeface="標楷體"/>
                        </a:rPr>
                        <a:t>7</a:t>
                      </a:r>
                      <a:r>
                        <a:rPr lang="zh-TW" altLang="zh-TW" sz="1500" kern="150" dirty="0">
                          <a:solidFill>
                            <a:schemeClr val="bg2">
                              <a:lumMod val="50000"/>
                            </a:schemeClr>
                          </a:solidFill>
                          <a:effectLst/>
                          <a:latin typeface="Times New Roman"/>
                          <a:ea typeface="標楷體"/>
                        </a:rPr>
                        <a:t>碼共</a:t>
                      </a:r>
                      <a:r>
                        <a:rPr lang="en-US" altLang="zh-TW" sz="1500" kern="150" dirty="0">
                          <a:solidFill>
                            <a:schemeClr val="bg2">
                              <a:lumMod val="50000"/>
                            </a:schemeClr>
                          </a:solidFill>
                          <a:effectLst/>
                          <a:latin typeface="Times New Roman"/>
                          <a:ea typeface="標楷體"/>
                        </a:rPr>
                        <a:t>14</a:t>
                      </a:r>
                      <a:r>
                        <a:rPr lang="zh-TW" altLang="zh-TW" sz="1500" kern="150" dirty="0">
                          <a:solidFill>
                            <a:schemeClr val="bg2">
                              <a:lumMod val="50000"/>
                            </a:schemeClr>
                          </a:solidFill>
                          <a:effectLst/>
                          <a:latin typeface="Times New Roman"/>
                          <a:ea typeface="標楷體"/>
                        </a:rPr>
                        <a:t>碼</a:t>
                      </a:r>
                      <a:r>
                        <a:rPr lang="en-US" altLang="zh-TW" sz="1500" kern="150" dirty="0">
                          <a:solidFill>
                            <a:schemeClr val="bg2">
                              <a:lumMod val="50000"/>
                            </a:schemeClr>
                          </a:solidFill>
                          <a:effectLst/>
                          <a:latin typeface="Times New Roman"/>
                          <a:ea typeface="標楷體"/>
                        </a:rPr>
                        <a:t>)</a:t>
                      </a:r>
                      <a:endParaRPr lang="zh-TW" altLang="zh-TW" sz="1500" kern="150" dirty="0">
                        <a:solidFill>
                          <a:schemeClr val="bg2">
                            <a:lumMod val="50000"/>
                          </a:schemeClr>
                        </a:solidFill>
                        <a:effectLst/>
                        <a:latin typeface="Times New Roman"/>
                        <a:ea typeface="新細明體, PMingLiU"/>
                      </a:endParaRPr>
                    </a:p>
                    <a:p>
                      <a:pPr algn="just">
                        <a:spcAft>
                          <a:spcPts val="0"/>
                        </a:spcAft>
                        <a:tabLst>
                          <a:tab pos="3835400" algn="l"/>
                        </a:tabLst>
                      </a:pPr>
                      <a:r>
                        <a:rPr lang="zh-TW" altLang="zh-TW" sz="1500" kern="150" dirty="0">
                          <a:solidFill>
                            <a:schemeClr val="bg2">
                              <a:lumMod val="50000"/>
                            </a:schemeClr>
                          </a:solidFill>
                          <a:effectLst/>
                          <a:latin typeface="Times New Roman"/>
                          <a:ea typeface="標楷體"/>
                        </a:rPr>
                        <a:t>外籍人士國籍</a:t>
                      </a:r>
                      <a:r>
                        <a:rPr lang="en-US" altLang="zh-TW" sz="1500" kern="150" dirty="0">
                          <a:solidFill>
                            <a:schemeClr val="bg2">
                              <a:lumMod val="50000"/>
                            </a:schemeClr>
                          </a:solidFill>
                          <a:effectLst/>
                          <a:latin typeface="Times New Roman"/>
                          <a:ea typeface="標楷體"/>
                        </a:rPr>
                        <a:t>/Nationality</a:t>
                      </a:r>
                      <a:r>
                        <a:rPr lang="zh-TW" altLang="zh-TW" sz="1500" kern="150" dirty="0">
                          <a:solidFill>
                            <a:schemeClr val="bg2">
                              <a:lumMod val="50000"/>
                            </a:schemeClr>
                          </a:solidFill>
                          <a:effectLst/>
                          <a:latin typeface="Times New Roman"/>
                          <a:ea typeface="標楷體"/>
                        </a:rPr>
                        <a:t>：</a:t>
                      </a:r>
                      <a:r>
                        <a:rPr lang="en-US" altLang="zh-TW" sz="1500" u="sng" kern="150" dirty="0">
                          <a:solidFill>
                            <a:schemeClr val="bg2">
                              <a:lumMod val="50000"/>
                            </a:schemeClr>
                          </a:solidFill>
                          <a:effectLst/>
                          <a:latin typeface="Times New Roman"/>
                          <a:ea typeface="標楷體"/>
                        </a:rPr>
                        <a:t>                    </a:t>
                      </a:r>
                      <a:endParaRPr lang="zh-TW" altLang="zh-TW" sz="1500" kern="150" dirty="0">
                        <a:solidFill>
                          <a:schemeClr val="bg2">
                            <a:lumMod val="50000"/>
                          </a:schemeClr>
                        </a:solidFill>
                        <a:effectLst/>
                        <a:latin typeface="Times New Roman"/>
                        <a:ea typeface="新細明體, PMingLiU"/>
                      </a:endParaRPr>
                    </a:p>
                    <a:p>
                      <a:pPr algn="just">
                        <a:spcAft>
                          <a:spcPts val="0"/>
                        </a:spcAft>
                      </a:pPr>
                      <a:r>
                        <a:rPr lang="zh-TW" altLang="zh-TW" sz="1500" kern="150" dirty="0">
                          <a:solidFill>
                            <a:schemeClr val="bg2">
                              <a:lumMod val="50000"/>
                            </a:schemeClr>
                          </a:solidFill>
                          <a:effectLst/>
                          <a:latin typeface="Times New Roman"/>
                          <a:ea typeface="標楷體"/>
                        </a:rPr>
                        <a:t>聯絡電話</a:t>
                      </a:r>
                      <a:r>
                        <a:rPr lang="en-US" altLang="zh-TW" sz="1500" kern="150" dirty="0">
                          <a:solidFill>
                            <a:schemeClr val="bg2">
                              <a:lumMod val="50000"/>
                            </a:schemeClr>
                          </a:solidFill>
                          <a:effectLst/>
                          <a:latin typeface="Times New Roman"/>
                          <a:ea typeface="標楷體"/>
                        </a:rPr>
                        <a:t>/Tel.</a:t>
                      </a:r>
                      <a:r>
                        <a:rPr lang="zh-TW" altLang="zh-TW" sz="1500" kern="150" dirty="0">
                          <a:solidFill>
                            <a:schemeClr val="bg2">
                              <a:lumMod val="50000"/>
                            </a:schemeClr>
                          </a:solidFill>
                          <a:effectLst/>
                          <a:latin typeface="Times New Roman"/>
                          <a:ea typeface="標楷體"/>
                        </a:rPr>
                        <a:t>：</a:t>
                      </a:r>
                      <a:r>
                        <a:rPr lang="en-US" altLang="zh-TW" sz="1500" u="sng" kern="150" dirty="0">
                          <a:solidFill>
                            <a:schemeClr val="bg2">
                              <a:lumMod val="50000"/>
                            </a:schemeClr>
                          </a:solidFill>
                          <a:effectLst/>
                          <a:latin typeface="Times New Roman"/>
                          <a:ea typeface="標楷體"/>
                        </a:rPr>
                        <a:t>                      </a:t>
                      </a:r>
                      <a:r>
                        <a:rPr lang="en-US" altLang="zh-TW" sz="1500" kern="150" dirty="0">
                          <a:solidFill>
                            <a:schemeClr val="bg2">
                              <a:lumMod val="50000"/>
                            </a:schemeClr>
                          </a:solidFill>
                          <a:effectLst/>
                          <a:latin typeface="Times New Roman"/>
                          <a:ea typeface="標楷體"/>
                        </a:rPr>
                        <a:t>e-mail</a:t>
                      </a:r>
                      <a:r>
                        <a:rPr lang="zh-TW" altLang="zh-TW" sz="1500" kern="150" dirty="0">
                          <a:solidFill>
                            <a:schemeClr val="bg2">
                              <a:lumMod val="50000"/>
                            </a:schemeClr>
                          </a:solidFill>
                          <a:effectLst/>
                          <a:latin typeface="Times New Roman"/>
                          <a:ea typeface="標楷體"/>
                        </a:rPr>
                        <a:t>：</a:t>
                      </a:r>
                      <a:r>
                        <a:rPr lang="en-US" altLang="zh-TW" sz="1500" u="sng" kern="150" dirty="0">
                          <a:solidFill>
                            <a:schemeClr val="bg2">
                              <a:lumMod val="50000"/>
                            </a:schemeClr>
                          </a:solidFill>
                          <a:effectLst/>
                          <a:latin typeface="Times New Roman"/>
                          <a:ea typeface="標楷體"/>
                        </a:rPr>
                        <a:t>                    </a:t>
                      </a:r>
                      <a:endParaRPr lang="zh-TW" altLang="zh-TW" sz="1500" kern="150" dirty="0">
                        <a:solidFill>
                          <a:schemeClr val="bg2">
                            <a:lumMod val="50000"/>
                          </a:schemeClr>
                        </a:solidFill>
                        <a:effectLst/>
                        <a:latin typeface="Times New Roman"/>
                        <a:ea typeface="新細明體, PMingLiU"/>
                      </a:endParaRPr>
                    </a:p>
                    <a:p>
                      <a:pPr algn="just">
                        <a:spcAft>
                          <a:spcPts val="0"/>
                        </a:spcAft>
                        <a:tabLst>
                          <a:tab pos="6667500" algn="r"/>
                        </a:tabLst>
                      </a:pPr>
                      <a:r>
                        <a:rPr lang="zh-TW" altLang="zh-TW" sz="1500" kern="150" dirty="0">
                          <a:solidFill>
                            <a:schemeClr val="bg2">
                              <a:lumMod val="50000"/>
                            </a:schemeClr>
                          </a:solidFill>
                          <a:effectLst/>
                          <a:latin typeface="Times New Roman"/>
                          <a:ea typeface="標楷體"/>
                        </a:rPr>
                        <a:t>所得人姓名</a:t>
                      </a:r>
                      <a:r>
                        <a:rPr lang="en-US" altLang="zh-TW" sz="1500" kern="150" dirty="0">
                          <a:solidFill>
                            <a:schemeClr val="bg2">
                              <a:lumMod val="50000"/>
                            </a:schemeClr>
                          </a:solidFill>
                          <a:effectLst/>
                          <a:latin typeface="Times New Roman"/>
                          <a:ea typeface="標楷體"/>
                        </a:rPr>
                        <a:t>/Name</a:t>
                      </a:r>
                      <a:r>
                        <a:rPr lang="zh-TW" altLang="zh-TW" sz="1500" kern="150" dirty="0">
                          <a:solidFill>
                            <a:schemeClr val="bg2">
                              <a:lumMod val="50000"/>
                            </a:schemeClr>
                          </a:solidFill>
                          <a:effectLst/>
                          <a:latin typeface="Times New Roman"/>
                          <a:ea typeface="標楷體"/>
                        </a:rPr>
                        <a:t>：</a:t>
                      </a:r>
                      <a:r>
                        <a:rPr lang="en-US" altLang="zh-TW" sz="1500" u="sng" kern="150" dirty="0">
                          <a:solidFill>
                            <a:schemeClr val="bg2">
                              <a:lumMod val="50000"/>
                            </a:schemeClr>
                          </a:solidFill>
                          <a:effectLst/>
                          <a:latin typeface="Times New Roman"/>
                          <a:ea typeface="標楷體"/>
                        </a:rPr>
                        <a:t>            </a:t>
                      </a:r>
                      <a:r>
                        <a:rPr lang="zh-TW" altLang="zh-TW" sz="1500" u="sng" kern="150" dirty="0">
                          <a:solidFill>
                            <a:schemeClr val="bg2">
                              <a:lumMod val="50000"/>
                            </a:schemeClr>
                          </a:solidFill>
                          <a:effectLst/>
                          <a:latin typeface="Times New Roman"/>
                          <a:ea typeface="標楷體"/>
                        </a:rPr>
                        <a:t>　</a:t>
                      </a:r>
                      <a:r>
                        <a:rPr lang="en-US" altLang="zh-TW" sz="1500" u="sng" kern="150" dirty="0">
                          <a:solidFill>
                            <a:schemeClr val="bg2">
                              <a:lumMod val="50000"/>
                            </a:schemeClr>
                          </a:solidFill>
                          <a:effectLst/>
                          <a:latin typeface="Times New Roman"/>
                          <a:ea typeface="標楷體"/>
                        </a:rPr>
                        <a:t>         </a:t>
                      </a:r>
                      <a:r>
                        <a:rPr lang="zh-TW" altLang="zh-TW" sz="1500" kern="150" dirty="0">
                          <a:solidFill>
                            <a:schemeClr val="bg2">
                              <a:lumMod val="50000"/>
                            </a:schemeClr>
                          </a:solidFill>
                          <a:effectLst/>
                          <a:latin typeface="Times New Roman"/>
                          <a:ea typeface="標楷體"/>
                        </a:rPr>
                        <a:t>（簽章</a:t>
                      </a:r>
                      <a:r>
                        <a:rPr lang="en-US" altLang="zh-TW" sz="1500" kern="150" dirty="0">
                          <a:solidFill>
                            <a:schemeClr val="bg2">
                              <a:lumMod val="50000"/>
                            </a:schemeClr>
                          </a:solidFill>
                          <a:effectLst/>
                          <a:latin typeface="Times New Roman"/>
                          <a:ea typeface="標楷體"/>
                        </a:rPr>
                        <a:t>/Signature</a:t>
                      </a:r>
                      <a:r>
                        <a:rPr lang="zh-TW" altLang="zh-TW" sz="1500" kern="150" dirty="0">
                          <a:solidFill>
                            <a:schemeClr val="bg2">
                              <a:lumMod val="50000"/>
                            </a:schemeClr>
                          </a:solidFill>
                          <a:effectLst/>
                          <a:latin typeface="Times New Roman"/>
                          <a:ea typeface="標楷體"/>
                        </a:rPr>
                        <a:t>）</a:t>
                      </a:r>
                      <a:r>
                        <a:rPr lang="en-US" altLang="zh-TW" sz="1500" kern="150" dirty="0">
                          <a:solidFill>
                            <a:schemeClr val="bg2">
                              <a:lumMod val="50000"/>
                            </a:schemeClr>
                          </a:solidFill>
                          <a:effectLst/>
                          <a:latin typeface="Times New Roman"/>
                          <a:ea typeface="標楷體"/>
                        </a:rPr>
                        <a:t>  </a:t>
                      </a:r>
                      <a:endParaRPr lang="zh-TW" altLang="zh-TW" sz="1500" kern="150" dirty="0">
                        <a:solidFill>
                          <a:schemeClr val="bg2">
                            <a:lumMod val="50000"/>
                          </a:schemeClr>
                        </a:solidFill>
                        <a:effectLst/>
                        <a:latin typeface="Times New Roman"/>
                        <a:ea typeface="新細明體, PMingLiU"/>
                      </a:endParaRPr>
                    </a:p>
                    <a:p>
                      <a:pPr algn="l"/>
                      <a:r>
                        <a:rPr lang="zh-TW" altLang="zh-TW" sz="1500" kern="150" dirty="0">
                          <a:solidFill>
                            <a:schemeClr val="bg2">
                              <a:lumMod val="50000"/>
                            </a:schemeClr>
                          </a:solidFill>
                          <a:effectLst/>
                          <a:latin typeface="Liberation Serif"/>
                          <a:ea typeface="標楷體"/>
                          <a:cs typeface="Mangal"/>
                        </a:rPr>
                        <a:t>開立日期</a:t>
                      </a:r>
                      <a:r>
                        <a:rPr lang="en-US" altLang="zh-TW" sz="1500" kern="150" dirty="0">
                          <a:solidFill>
                            <a:schemeClr val="bg2">
                              <a:lumMod val="50000"/>
                            </a:schemeClr>
                          </a:solidFill>
                          <a:effectLst/>
                          <a:latin typeface="Liberation Serif"/>
                          <a:ea typeface="標楷體"/>
                          <a:cs typeface="Mangal"/>
                        </a:rPr>
                        <a:t>/ Date</a:t>
                      </a:r>
                      <a:r>
                        <a:rPr lang="zh-TW" altLang="zh-TW" sz="1500" kern="150" dirty="0">
                          <a:solidFill>
                            <a:schemeClr val="bg2">
                              <a:lumMod val="50000"/>
                            </a:schemeClr>
                          </a:solidFill>
                          <a:effectLst/>
                          <a:latin typeface="Liberation Serif"/>
                          <a:ea typeface="標楷體"/>
                          <a:cs typeface="Mangal"/>
                        </a:rPr>
                        <a:t>：</a:t>
                      </a:r>
                      <a:r>
                        <a:rPr lang="en-US" altLang="zh-TW" sz="1500" kern="150" dirty="0">
                          <a:solidFill>
                            <a:schemeClr val="bg2">
                              <a:lumMod val="50000"/>
                            </a:schemeClr>
                          </a:solidFill>
                          <a:effectLst/>
                          <a:latin typeface="Liberation Serif"/>
                          <a:ea typeface="標楷體"/>
                          <a:cs typeface="Mangal"/>
                        </a:rPr>
                        <a:t>  </a:t>
                      </a:r>
                      <a:r>
                        <a:rPr lang="en-US" altLang="zh-TW" sz="1500" kern="150" dirty="0">
                          <a:solidFill>
                            <a:srgbClr val="0000CC"/>
                          </a:solidFill>
                          <a:effectLst/>
                          <a:latin typeface="Liberation Serif"/>
                          <a:ea typeface="標楷體"/>
                          <a:cs typeface="Mangal"/>
                        </a:rPr>
                        <a:t>109</a:t>
                      </a:r>
                      <a:r>
                        <a:rPr lang="en-US" altLang="zh-TW" sz="1500" kern="150" dirty="0">
                          <a:solidFill>
                            <a:schemeClr val="bg2">
                              <a:lumMod val="50000"/>
                            </a:schemeClr>
                          </a:solidFill>
                          <a:effectLst/>
                          <a:latin typeface="Liberation Serif"/>
                          <a:ea typeface="標楷體"/>
                          <a:cs typeface="Mangal"/>
                        </a:rPr>
                        <a:t>  </a:t>
                      </a:r>
                      <a:r>
                        <a:rPr lang="zh-TW" altLang="zh-TW" sz="1500" kern="150" dirty="0">
                          <a:solidFill>
                            <a:schemeClr val="bg2">
                              <a:lumMod val="50000"/>
                            </a:schemeClr>
                          </a:solidFill>
                          <a:effectLst/>
                          <a:latin typeface="Liberation Serif"/>
                          <a:ea typeface="標楷體"/>
                          <a:cs typeface="Mangal"/>
                        </a:rPr>
                        <a:t>年（</a:t>
                      </a:r>
                      <a:r>
                        <a:rPr lang="en-US" altLang="zh-TW" sz="1500" kern="150" dirty="0">
                          <a:solidFill>
                            <a:schemeClr val="bg2">
                              <a:lumMod val="50000"/>
                            </a:schemeClr>
                          </a:solidFill>
                          <a:effectLst/>
                          <a:latin typeface="Liberation Serif"/>
                          <a:ea typeface="標楷體"/>
                          <a:cs typeface="Mangal"/>
                        </a:rPr>
                        <a:t>Year</a:t>
                      </a:r>
                      <a:r>
                        <a:rPr lang="zh-TW" altLang="zh-TW" sz="1500" kern="150" dirty="0">
                          <a:solidFill>
                            <a:schemeClr val="bg2">
                              <a:lumMod val="50000"/>
                            </a:schemeClr>
                          </a:solidFill>
                          <a:effectLst/>
                          <a:latin typeface="Liberation Serif"/>
                          <a:ea typeface="標楷體"/>
                          <a:cs typeface="Mangal"/>
                        </a:rPr>
                        <a:t>）</a:t>
                      </a:r>
                      <a:r>
                        <a:rPr lang="en-US" altLang="zh-TW" sz="1500" kern="150" dirty="0">
                          <a:solidFill>
                            <a:schemeClr val="bg2">
                              <a:lumMod val="50000"/>
                            </a:schemeClr>
                          </a:solidFill>
                          <a:effectLst/>
                          <a:latin typeface="Liberation Serif"/>
                          <a:ea typeface="標楷體"/>
                          <a:cs typeface="Mangal"/>
                        </a:rPr>
                        <a:t> </a:t>
                      </a:r>
                      <a:r>
                        <a:rPr lang="en-US" altLang="zh-TW" sz="1500" kern="150" dirty="0">
                          <a:solidFill>
                            <a:srgbClr val="0000CC"/>
                          </a:solidFill>
                          <a:effectLst/>
                          <a:latin typeface="Liberation Serif"/>
                          <a:ea typeface="標楷體"/>
                          <a:cs typeface="Mangal"/>
                        </a:rPr>
                        <a:t>8 </a:t>
                      </a:r>
                      <a:r>
                        <a:rPr lang="en-US" altLang="zh-TW" sz="1500" kern="150" dirty="0">
                          <a:solidFill>
                            <a:schemeClr val="bg2">
                              <a:lumMod val="50000"/>
                            </a:schemeClr>
                          </a:solidFill>
                          <a:effectLst/>
                          <a:latin typeface="Liberation Serif"/>
                          <a:ea typeface="標楷體"/>
                          <a:cs typeface="Mangal"/>
                        </a:rPr>
                        <a:t>   </a:t>
                      </a:r>
                      <a:r>
                        <a:rPr lang="zh-TW" altLang="zh-TW" sz="1500" kern="150" dirty="0">
                          <a:solidFill>
                            <a:schemeClr val="bg2">
                              <a:lumMod val="50000"/>
                            </a:schemeClr>
                          </a:solidFill>
                          <a:effectLst/>
                          <a:latin typeface="Liberation Serif"/>
                          <a:ea typeface="標楷體"/>
                          <a:cs typeface="Mangal"/>
                        </a:rPr>
                        <a:t>月（</a:t>
                      </a:r>
                      <a:r>
                        <a:rPr lang="en-US" altLang="zh-TW" sz="1500" kern="150" dirty="0">
                          <a:solidFill>
                            <a:schemeClr val="bg2">
                              <a:lumMod val="50000"/>
                            </a:schemeClr>
                          </a:solidFill>
                          <a:effectLst/>
                          <a:latin typeface="Liberation Serif"/>
                          <a:ea typeface="標楷體"/>
                          <a:cs typeface="Mangal"/>
                        </a:rPr>
                        <a:t>Month</a:t>
                      </a:r>
                      <a:r>
                        <a:rPr lang="zh-TW" altLang="zh-TW" sz="1500" kern="150" dirty="0">
                          <a:solidFill>
                            <a:schemeClr val="bg2">
                              <a:lumMod val="50000"/>
                            </a:schemeClr>
                          </a:solidFill>
                          <a:effectLst/>
                          <a:latin typeface="Liberation Serif"/>
                          <a:ea typeface="標楷體"/>
                          <a:cs typeface="Mangal"/>
                        </a:rPr>
                        <a:t>）</a:t>
                      </a:r>
                      <a:r>
                        <a:rPr lang="en-US" altLang="zh-TW" sz="1500" kern="150" dirty="0">
                          <a:solidFill>
                            <a:schemeClr val="bg2">
                              <a:lumMod val="50000"/>
                            </a:schemeClr>
                          </a:solidFill>
                          <a:effectLst/>
                          <a:latin typeface="Liberation Serif"/>
                          <a:ea typeface="標楷體"/>
                          <a:cs typeface="Mangal"/>
                        </a:rPr>
                        <a:t>   </a:t>
                      </a:r>
                      <a:r>
                        <a:rPr lang="en-US" altLang="zh-TW" sz="1500" kern="150" dirty="0">
                          <a:solidFill>
                            <a:srgbClr val="0000CC"/>
                          </a:solidFill>
                          <a:effectLst/>
                          <a:latin typeface="Liberation Serif"/>
                          <a:ea typeface="標楷體"/>
                          <a:cs typeface="Mangal"/>
                        </a:rPr>
                        <a:t>28</a:t>
                      </a:r>
                      <a:r>
                        <a:rPr lang="en-US" altLang="zh-TW" sz="1500" kern="150" dirty="0">
                          <a:solidFill>
                            <a:schemeClr val="bg2">
                              <a:lumMod val="50000"/>
                            </a:schemeClr>
                          </a:solidFill>
                          <a:effectLst/>
                          <a:latin typeface="Liberation Serif"/>
                          <a:ea typeface="標楷體"/>
                          <a:cs typeface="Mangal"/>
                        </a:rPr>
                        <a:t> </a:t>
                      </a:r>
                      <a:r>
                        <a:rPr lang="zh-TW" altLang="zh-TW" sz="1500" kern="150" dirty="0">
                          <a:solidFill>
                            <a:schemeClr val="bg2">
                              <a:lumMod val="50000"/>
                            </a:schemeClr>
                          </a:solidFill>
                          <a:effectLst/>
                          <a:latin typeface="Liberation Serif"/>
                          <a:ea typeface="標楷體"/>
                          <a:cs typeface="Mangal"/>
                        </a:rPr>
                        <a:t>日（</a:t>
                      </a:r>
                      <a:r>
                        <a:rPr lang="en-US" altLang="zh-TW" sz="1500" kern="150" dirty="0">
                          <a:solidFill>
                            <a:schemeClr val="bg2">
                              <a:lumMod val="50000"/>
                            </a:schemeClr>
                          </a:solidFill>
                          <a:effectLst/>
                          <a:latin typeface="Liberation Serif"/>
                          <a:ea typeface="標楷體"/>
                          <a:cs typeface="Mangal"/>
                        </a:rPr>
                        <a:t>Date</a:t>
                      </a:r>
                      <a:r>
                        <a:rPr lang="zh-TW" altLang="zh-TW" sz="1500" kern="150" dirty="0">
                          <a:solidFill>
                            <a:schemeClr val="bg2">
                              <a:lumMod val="50000"/>
                            </a:schemeClr>
                          </a:solidFill>
                          <a:effectLst/>
                          <a:latin typeface="Liberation Serif"/>
                          <a:ea typeface="標楷體"/>
                          <a:cs typeface="Mangal"/>
                        </a:rPr>
                        <a:t>）</a:t>
                      </a:r>
                      <a:endParaRPr lang="zh-TW" altLang="en-US" sz="1500" dirty="0">
                        <a:solidFill>
                          <a:schemeClr val="bg2">
                            <a:lumMod val="50000"/>
                          </a:schemeClr>
                        </a:solidFill>
                      </a:endParaRPr>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tx1"/>
                    </a:solidFill>
                  </a:tcPr>
                </a:tc>
                <a:extLst>
                  <a:ext uri="{0D108BD9-81ED-4DB2-BD59-A6C34878D82A}">
                    <a16:rowId xmlns:a16="http://schemas.microsoft.com/office/drawing/2014/main" val="10001"/>
                  </a:ext>
                </a:extLst>
              </a:tr>
            </a:tbl>
          </a:graphicData>
        </a:graphic>
      </p:graphicFrame>
      <p:sp>
        <p:nvSpPr>
          <p:cNvPr id="25" name="圓角矩形 24"/>
          <p:cNvSpPr/>
          <p:nvPr/>
        </p:nvSpPr>
        <p:spPr bwMode="auto">
          <a:xfrm>
            <a:off x="1907703" y="1052736"/>
            <a:ext cx="6624735" cy="300038"/>
          </a:xfrm>
          <a:prstGeom prst="roundRect">
            <a:avLst/>
          </a:prstGeom>
          <a:noFill/>
          <a:ln w="41275" cap="flat" cmpd="sng" algn="ctr">
            <a:solidFill>
              <a:srgbClr val="FF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srgbClr val="FFFFFF"/>
              </a:solidFill>
              <a:effectLst/>
              <a:uLnTx/>
              <a:uFillTx/>
              <a:latin typeface="Rockwell"/>
              <a:ea typeface="標楷體"/>
              <a:cs typeface="+mn-cs"/>
            </a:endParaRPr>
          </a:p>
        </p:txBody>
      </p:sp>
      <p:sp>
        <p:nvSpPr>
          <p:cNvPr id="26" name="圓角矩形 25"/>
          <p:cNvSpPr/>
          <p:nvPr/>
        </p:nvSpPr>
        <p:spPr bwMode="auto">
          <a:xfrm>
            <a:off x="3619431" y="2146626"/>
            <a:ext cx="3184817" cy="300038"/>
          </a:xfrm>
          <a:prstGeom prst="roundRect">
            <a:avLst/>
          </a:prstGeom>
          <a:noFill/>
          <a:ln w="41275" cap="flat" cmpd="sng" algn="ctr">
            <a:solidFill>
              <a:srgbClr val="FF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srgbClr val="FFFFFF"/>
              </a:solidFill>
              <a:effectLst/>
              <a:uLnTx/>
              <a:uFillTx/>
              <a:latin typeface="Rockwell"/>
              <a:ea typeface="標楷體"/>
              <a:cs typeface="+mn-cs"/>
            </a:endParaRPr>
          </a:p>
        </p:txBody>
      </p:sp>
      <p:sp>
        <p:nvSpPr>
          <p:cNvPr id="27" name="圓角矩形 26"/>
          <p:cNvSpPr/>
          <p:nvPr/>
        </p:nvSpPr>
        <p:spPr bwMode="auto">
          <a:xfrm>
            <a:off x="4832130" y="2852936"/>
            <a:ext cx="3844326" cy="300038"/>
          </a:xfrm>
          <a:prstGeom prst="roundRect">
            <a:avLst/>
          </a:prstGeom>
          <a:noFill/>
          <a:ln w="41275" cap="flat" cmpd="sng" algn="ctr">
            <a:solidFill>
              <a:srgbClr val="FF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srgbClr val="FFFFFF"/>
              </a:solidFill>
              <a:effectLst/>
              <a:uLnTx/>
              <a:uFillTx/>
              <a:latin typeface="Rockwell"/>
              <a:ea typeface="標楷體"/>
              <a:cs typeface="+mn-cs"/>
            </a:endParaRPr>
          </a:p>
        </p:txBody>
      </p:sp>
      <p:sp>
        <p:nvSpPr>
          <p:cNvPr id="28" name="圓角矩形 27"/>
          <p:cNvSpPr/>
          <p:nvPr/>
        </p:nvSpPr>
        <p:spPr bwMode="auto">
          <a:xfrm>
            <a:off x="1479678" y="4194827"/>
            <a:ext cx="4244847" cy="300038"/>
          </a:xfrm>
          <a:prstGeom prst="roundRect">
            <a:avLst/>
          </a:prstGeom>
          <a:noFill/>
          <a:ln w="41275" cap="flat" cmpd="sng" algn="ctr">
            <a:solidFill>
              <a:srgbClr val="FF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srgbClr val="FFFFFF"/>
              </a:solidFill>
              <a:effectLst/>
              <a:uLnTx/>
              <a:uFillTx/>
              <a:latin typeface="Rockwell"/>
              <a:ea typeface="標楷體"/>
              <a:cs typeface="+mn-cs"/>
            </a:endParaRPr>
          </a:p>
        </p:txBody>
      </p:sp>
      <p:sp>
        <p:nvSpPr>
          <p:cNvPr id="29" name="圓角矩形 28"/>
          <p:cNvSpPr/>
          <p:nvPr/>
        </p:nvSpPr>
        <p:spPr bwMode="auto">
          <a:xfrm>
            <a:off x="1938685" y="3723283"/>
            <a:ext cx="3800219" cy="300038"/>
          </a:xfrm>
          <a:prstGeom prst="roundRect">
            <a:avLst/>
          </a:prstGeom>
          <a:noFill/>
          <a:ln w="41275" cap="flat" cmpd="sng" algn="ctr">
            <a:solidFill>
              <a:srgbClr val="FF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srgbClr val="FFFFFF"/>
              </a:solidFill>
              <a:effectLst/>
              <a:uLnTx/>
              <a:uFillTx/>
              <a:latin typeface="Rockwell"/>
              <a:ea typeface="標楷體"/>
              <a:cs typeface="+mn-cs"/>
            </a:endParaRPr>
          </a:p>
        </p:txBody>
      </p:sp>
      <p:sp>
        <p:nvSpPr>
          <p:cNvPr id="30" name="圓角矩形 29"/>
          <p:cNvSpPr/>
          <p:nvPr/>
        </p:nvSpPr>
        <p:spPr bwMode="auto">
          <a:xfrm>
            <a:off x="395536" y="6381328"/>
            <a:ext cx="5040560" cy="300038"/>
          </a:xfrm>
          <a:prstGeom prst="roundRect">
            <a:avLst/>
          </a:prstGeom>
          <a:noFill/>
          <a:ln w="41275" cap="flat" cmpd="sng" algn="ctr">
            <a:solidFill>
              <a:srgbClr val="FF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srgbClr val="FFFFFF"/>
              </a:solidFill>
              <a:effectLst/>
              <a:uLnTx/>
              <a:uFillTx/>
              <a:latin typeface="Rockwell"/>
              <a:ea typeface="標楷體"/>
              <a:cs typeface="+mn-cs"/>
            </a:endParaRPr>
          </a:p>
        </p:txBody>
      </p:sp>
      <p:sp>
        <p:nvSpPr>
          <p:cNvPr id="2" name="文字方塊 1"/>
          <p:cNvSpPr txBox="1"/>
          <p:nvPr/>
        </p:nvSpPr>
        <p:spPr>
          <a:xfrm>
            <a:off x="5796134" y="5686285"/>
            <a:ext cx="2880322" cy="9643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584200" fontAlgn="auto" hangingPunct="0">
              <a:spcBef>
                <a:spcPts val="0"/>
              </a:spcBef>
              <a:spcAft>
                <a:spcPts val="0"/>
              </a:spcAft>
            </a:pPr>
            <a:r>
              <a:rPr lang="zh-TW" altLang="en-US" sz="1400" b="1" dirty="0">
                <a:solidFill>
                  <a:schemeClr val="bg1"/>
                </a:solidFill>
              </a:rPr>
              <a:t>若無法取得正本，得接受影本或掃描電子檔，由承辦人員印出並於領據上備註說明無法取得正本原因後，即可憑證核銷。</a:t>
            </a:r>
            <a:endParaRPr kumimoji="0" lang="zh-TW" altLang="en-US" sz="1400" b="1" i="0" u="none" strike="noStrike" cap="none" spc="0" normalizeH="0" dirty="0">
              <a:ln>
                <a:noFill/>
              </a:ln>
              <a:solidFill>
                <a:schemeClr val="bg1"/>
              </a:solidFill>
              <a:effectLst/>
              <a:uFillTx/>
              <a:latin typeface="Helvetica Light"/>
              <a:ea typeface="Helvetica Light"/>
              <a:cs typeface="Helvetica Light"/>
              <a:sym typeface="Helvetica Light"/>
            </a:endParaRPr>
          </a:p>
        </p:txBody>
      </p:sp>
    </p:spTree>
    <p:extLst>
      <p:ext uri="{BB962C8B-B14F-4D97-AF65-F5344CB8AC3E}">
        <p14:creationId xmlns:p14="http://schemas.microsoft.com/office/powerpoint/2010/main" val="4040729886"/>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solidFill>
                  <a:srgbClr val="FFFF00"/>
                </a:solidFill>
              </a:rPr>
              <a:t>結語</a:t>
            </a:r>
          </a:p>
        </p:txBody>
      </p:sp>
      <p:sp>
        <p:nvSpPr>
          <p:cNvPr id="8" name="投影片編號版面配置區 7"/>
          <p:cNvSpPr>
            <a:spLocks noGrp="1"/>
          </p:cNvSpPr>
          <p:nvPr>
            <p:ph type="sldNum" sz="quarter" idx="10"/>
          </p:nvPr>
        </p:nvSpPr>
        <p:spPr/>
        <p:txBody>
          <a:bodyPr/>
          <a:lstStyle/>
          <a:p>
            <a:pPr>
              <a:defRPr/>
            </a:pPr>
            <a:fld id="{092B0071-E163-410A-9E2D-184F2690C28D}" type="slidenum">
              <a:rPr lang="en-US" altLang="zh-TW" smtClean="0"/>
              <a:pPr>
                <a:defRPr/>
              </a:pPr>
              <a:t>31</a:t>
            </a:fld>
            <a:endParaRPr lang="en-US" altLang="zh-TW" dirty="0"/>
          </a:p>
        </p:txBody>
      </p:sp>
      <p:sp>
        <p:nvSpPr>
          <p:cNvPr id="3" name="矩形 2"/>
          <p:cNvSpPr/>
          <p:nvPr/>
        </p:nvSpPr>
        <p:spPr>
          <a:xfrm>
            <a:off x="303966" y="1124744"/>
            <a:ext cx="8635273" cy="5647700"/>
          </a:xfrm>
          <a:prstGeom prst="rect">
            <a:avLst/>
          </a:prstGeom>
        </p:spPr>
        <p:txBody>
          <a:bodyPr wrap="square">
            <a:spAutoFit/>
          </a:bodyPr>
          <a:lstStyle/>
          <a:p>
            <a:pPr marL="457200" lvl="0" indent="-457200">
              <a:spcBef>
                <a:spcPct val="20000"/>
              </a:spcBef>
              <a:buClr>
                <a:srgbClr val="FF0000"/>
              </a:buClr>
              <a:buSzPct val="60000"/>
              <a:buBlip>
                <a:blip r:embed="rId2"/>
              </a:buBlip>
            </a:pPr>
            <a:r>
              <a:rPr lang="zh-TW" altLang="en-US" sz="3200" kern="0" dirty="0">
                <a:solidFill>
                  <a:schemeClr val="bg2">
                    <a:lumMod val="50000"/>
                  </a:schemeClr>
                </a:solidFill>
                <a:latin typeface="微軟正黑體" panose="020B0604030504040204" pitchFamily="34" charset="-120"/>
                <a:ea typeface="微軟正黑體" panose="020B0604030504040204" pitchFamily="34" charset="-120"/>
              </a:rPr>
              <a:t>行政院「政府支出憑證處理要點」：各機關員工申請支付款項，應本誠信原則對所提出之支出憑證之支付事實真實性負責，不實者應負相關責任。 </a:t>
            </a:r>
            <a:br>
              <a:rPr lang="en-US" altLang="zh-TW" sz="3200" kern="0" dirty="0">
                <a:solidFill>
                  <a:schemeClr val="bg2">
                    <a:lumMod val="50000"/>
                  </a:schemeClr>
                </a:solidFill>
                <a:latin typeface="微軟正黑體" panose="020B0604030504040204" pitchFamily="34" charset="-120"/>
                <a:ea typeface="微軟正黑體" panose="020B0604030504040204" pitchFamily="34" charset="-120"/>
              </a:rPr>
            </a:br>
            <a:r>
              <a:rPr lang="zh-TW" altLang="en-US" sz="2800" kern="0" dirty="0">
                <a:solidFill>
                  <a:schemeClr val="bg2">
                    <a:lumMod val="50000"/>
                  </a:schemeClr>
                </a:solidFill>
                <a:latin typeface="微軟正黑體" panose="020B0604030504040204" pitchFamily="34" charset="-120"/>
                <a:ea typeface="微軟正黑體" panose="020B0604030504040204" pitchFamily="34" charset="-120"/>
              </a:rPr>
              <a:t>       </a:t>
            </a:r>
            <a:r>
              <a:rPr lang="zh-TW" altLang="en-US" sz="2800" kern="0" dirty="0">
                <a:solidFill>
                  <a:srgbClr val="FF0000"/>
                </a:solidFill>
                <a:latin typeface="微軟正黑體" panose="020B0604030504040204" pitchFamily="34" charset="-120"/>
                <a:ea typeface="微軟正黑體" panose="020B0604030504040204" pitchFamily="34" charset="-120"/>
              </a:rPr>
              <a:t>會計人員為憑證合法性負責，單據報支人員為   憑證真實性負責。</a:t>
            </a:r>
            <a:endParaRPr lang="en-US" altLang="zh-TW" sz="2800" kern="100" dirty="0">
              <a:solidFill>
                <a:srgbClr val="FF0000"/>
              </a:solidFill>
              <a:latin typeface="微軟正黑體" panose="020B0604030504040204" pitchFamily="34" charset="-120"/>
              <a:ea typeface="微軟正黑體" panose="020B0604030504040204" pitchFamily="34" charset="-120"/>
              <a:cs typeface="Times New Roman"/>
            </a:endParaRPr>
          </a:p>
          <a:p>
            <a:pPr marL="457200" lvl="0" indent="-457200">
              <a:spcBef>
                <a:spcPts val="1200"/>
              </a:spcBef>
              <a:buClr>
                <a:srgbClr val="FF0000"/>
              </a:buClr>
              <a:buSzPct val="60000"/>
              <a:buBlip>
                <a:blip r:embed="rId2"/>
              </a:buBlip>
            </a:pPr>
            <a:r>
              <a:rPr lang="zh-TW" altLang="zh-TW" sz="3200" kern="100" dirty="0">
                <a:solidFill>
                  <a:schemeClr val="bg2">
                    <a:lumMod val="50000"/>
                  </a:schemeClr>
                </a:solidFill>
                <a:latin typeface="微軟正黑體" panose="020B0604030504040204" pitchFamily="34" charset="-120"/>
                <a:ea typeface="微軟正黑體" panose="020B0604030504040204" pitchFamily="34" charset="-120"/>
                <a:cs typeface="Times New Roman"/>
              </a:rPr>
              <a:t>以學校名義籌募經費，款項皆須繳回學校出納組，並通知會計室開立專案預算，再依請款核銷作業程序動支經費。</a:t>
            </a:r>
            <a:endParaRPr lang="en-US" altLang="zh-TW" sz="3200" kern="0" dirty="0">
              <a:solidFill>
                <a:schemeClr val="bg2">
                  <a:lumMod val="50000"/>
                </a:schemeClr>
              </a:solidFill>
              <a:latin typeface="微軟正黑體" panose="020B0604030504040204" pitchFamily="34" charset="-120"/>
              <a:ea typeface="微軟正黑體" panose="020B0604030504040204" pitchFamily="34" charset="-120"/>
            </a:endParaRPr>
          </a:p>
          <a:p>
            <a:pPr lvl="1" algn="ctr">
              <a:spcBef>
                <a:spcPts val="1800"/>
              </a:spcBef>
            </a:pPr>
            <a:r>
              <a:rPr lang="en-US" altLang="zh-TW" sz="2800" kern="100" dirty="0">
                <a:solidFill>
                  <a:srgbClr val="0000CC"/>
                </a:solidFill>
                <a:latin typeface="微軟正黑體" panose="020B0604030504040204" pitchFamily="34" charset="-120"/>
                <a:ea typeface="微軟正黑體" panose="020B0604030504040204" pitchFamily="34" charset="-120"/>
                <a:cs typeface="Times New Roman"/>
              </a:rPr>
              <a:t>~</a:t>
            </a:r>
            <a:r>
              <a:rPr lang="zh-TW" altLang="en-US" sz="2800" kern="100" dirty="0">
                <a:solidFill>
                  <a:srgbClr val="0000CC"/>
                </a:solidFill>
                <a:latin typeface="微軟正黑體" panose="020B0604030504040204" pitchFamily="34" charset="-120"/>
                <a:ea typeface="微軟正黑體" panose="020B0604030504040204" pitchFamily="34" charset="-120"/>
                <a:cs typeface="Times New Roman"/>
              </a:rPr>
              <a:t>會計室</a:t>
            </a:r>
            <a:r>
              <a:rPr lang="en-US" altLang="zh-TW" sz="2800" kern="100" dirty="0">
                <a:solidFill>
                  <a:srgbClr val="0000CC"/>
                </a:solidFill>
                <a:latin typeface="微軟正黑體" panose="020B0604030504040204" pitchFamily="34" charset="-120"/>
                <a:ea typeface="微軟正黑體" panose="020B0604030504040204" pitchFamily="34" charset="-120"/>
                <a:cs typeface="Times New Roman"/>
              </a:rPr>
              <a:t>QA</a:t>
            </a:r>
            <a:r>
              <a:rPr lang="zh-TW" altLang="en-US" sz="2800" kern="100" dirty="0">
                <a:solidFill>
                  <a:srgbClr val="0000CC"/>
                </a:solidFill>
                <a:latin typeface="微軟正黑體" panose="020B0604030504040204" pitchFamily="34" charset="-120"/>
                <a:ea typeface="微軟正黑體" panose="020B0604030504040204" pitchFamily="34" charset="-120"/>
                <a:cs typeface="Times New Roman"/>
              </a:rPr>
              <a:t>及本次研習簡報</a:t>
            </a:r>
            <a:r>
              <a:rPr lang="zh-TW" altLang="zh-TW" sz="2800" kern="100" dirty="0">
                <a:solidFill>
                  <a:srgbClr val="0000CC"/>
                </a:solidFill>
                <a:latin typeface="微軟正黑體" panose="020B0604030504040204" pitchFamily="34" charset="-120"/>
                <a:ea typeface="微軟正黑體" panose="020B0604030504040204" pitchFamily="34" charset="-120"/>
                <a:cs typeface="Times New Roman"/>
              </a:rPr>
              <a:t>將</a:t>
            </a:r>
            <a:r>
              <a:rPr lang="zh-TW" altLang="en-US" sz="2800" kern="100" dirty="0">
                <a:solidFill>
                  <a:srgbClr val="0000CC"/>
                </a:solidFill>
                <a:latin typeface="微軟正黑體" panose="020B0604030504040204" pitchFamily="34" charset="-120"/>
                <a:ea typeface="微軟正黑體" panose="020B0604030504040204" pitchFamily="34" charset="-120"/>
                <a:cs typeface="Times New Roman"/>
              </a:rPr>
              <a:t>放置</a:t>
            </a:r>
            <a:r>
              <a:rPr lang="zh-TW" altLang="zh-TW" sz="2800" kern="100" dirty="0">
                <a:solidFill>
                  <a:srgbClr val="0000CC"/>
                </a:solidFill>
                <a:latin typeface="微軟正黑體" panose="020B0604030504040204" pitchFamily="34" charset="-120"/>
                <a:ea typeface="微軟正黑體" panose="020B0604030504040204" pitchFamily="34" charset="-120"/>
                <a:cs typeface="Times New Roman"/>
              </a:rPr>
              <a:t>於會計室網頁</a:t>
            </a:r>
            <a:br>
              <a:rPr lang="en-US" altLang="zh-TW" sz="2800" kern="100" dirty="0">
                <a:solidFill>
                  <a:srgbClr val="0000CC"/>
                </a:solidFill>
                <a:latin typeface="微軟正黑體" panose="020B0604030504040204" pitchFamily="34" charset="-120"/>
                <a:ea typeface="微軟正黑體" panose="020B0604030504040204" pitchFamily="34" charset="-120"/>
                <a:cs typeface="Times New Roman"/>
              </a:rPr>
            </a:br>
            <a:r>
              <a:rPr lang="zh-TW" altLang="zh-TW" sz="2800" kern="100" dirty="0">
                <a:solidFill>
                  <a:srgbClr val="0000CC"/>
                </a:solidFill>
                <a:latin typeface="微軟正黑體" panose="020B0604030504040204" pitchFamily="34" charset="-120"/>
                <a:ea typeface="微軟正黑體" panose="020B0604030504040204" pitchFamily="34" charset="-120"/>
                <a:cs typeface="Times New Roman"/>
              </a:rPr>
              <a:t>歡迎各位同仁查詢</a:t>
            </a:r>
            <a:r>
              <a:rPr lang="zh-TW" altLang="en-US" sz="2800" kern="100" dirty="0">
                <a:solidFill>
                  <a:srgbClr val="0000CC"/>
                </a:solidFill>
                <a:latin typeface="微軟正黑體" panose="020B0604030504040204" pitchFamily="34" charset="-120"/>
                <a:ea typeface="微軟正黑體" panose="020B0604030504040204" pitchFamily="34" charset="-120"/>
                <a:cs typeface="Times New Roman"/>
              </a:rPr>
              <a:t>下載</a:t>
            </a:r>
            <a:r>
              <a:rPr lang="en-US" altLang="zh-TW" sz="2800" kern="100" dirty="0">
                <a:solidFill>
                  <a:srgbClr val="0000CC"/>
                </a:solidFill>
                <a:latin typeface="微軟正黑體" panose="020B0604030504040204" pitchFamily="34" charset="-120"/>
                <a:ea typeface="微軟正黑體" panose="020B0604030504040204" pitchFamily="34" charset="-120"/>
                <a:cs typeface="Times New Roman"/>
              </a:rPr>
              <a:t>~</a:t>
            </a:r>
          </a:p>
        </p:txBody>
      </p:sp>
      <p:sp>
        <p:nvSpPr>
          <p:cNvPr id="9" name="投影片編號版面配置區 5"/>
          <p:cNvSpPr txBox="1">
            <a:spLocks/>
          </p:cNvSpPr>
          <p:nvPr/>
        </p:nvSpPr>
        <p:spPr>
          <a:xfrm>
            <a:off x="4127507" y="6597352"/>
            <a:ext cx="468313" cy="276537"/>
          </a:xfrm>
          <a:prstGeom prst="rect">
            <a:avLst/>
          </a:prstGeom>
        </p:spPr>
        <p:txBody>
          <a:bodyPr/>
          <a:lstStyle>
            <a:defPPr>
              <a:defRPr lang="zh-TW"/>
            </a:defPPr>
            <a:lvl1pPr algn="l" rtl="0" fontAlgn="base">
              <a:spcBef>
                <a:spcPct val="0"/>
              </a:spcBef>
              <a:spcAft>
                <a:spcPct val="0"/>
              </a:spcAft>
              <a:defRPr kumimoji="1" kern="1200">
                <a:solidFill>
                  <a:schemeClr val="tx1"/>
                </a:solidFill>
                <a:latin typeface="Arial"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a:lstStyle>
          <a:p>
            <a:pPr>
              <a:defRPr/>
            </a:pPr>
            <a:fld id="{681B22BE-9463-4519-8ABA-E8B798ADBF08}" type="slidenum">
              <a:rPr lang="en-US" altLang="zh-TW" sz="1400" smtClean="0">
                <a:latin typeface="標楷體" panose="03000509000000000000" pitchFamily="65" charset="-120"/>
                <a:ea typeface="標楷體" panose="03000509000000000000" pitchFamily="65" charset="-120"/>
              </a:rPr>
              <a:pPr>
                <a:defRPr/>
              </a:pPr>
              <a:t>31</a:t>
            </a:fld>
            <a:endParaRPr lang="en-US" altLang="zh-TW" sz="1400" dirty="0">
              <a:latin typeface="標楷體" panose="03000509000000000000" pitchFamily="65" charset="-120"/>
              <a:ea typeface="標楷體" panose="03000509000000000000" pitchFamily="65" charset="-120"/>
            </a:endParaRPr>
          </a:p>
        </p:txBody>
      </p:sp>
      <p:sp>
        <p:nvSpPr>
          <p:cNvPr id="4" name="向右箭號 3"/>
          <p:cNvSpPr/>
          <p:nvPr/>
        </p:nvSpPr>
        <p:spPr>
          <a:xfrm>
            <a:off x="971600" y="3068960"/>
            <a:ext cx="360040" cy="484632"/>
          </a:xfrm>
          <a:prstGeom prst="rightArrow">
            <a:avLst/>
          </a:prstGeom>
          <a:solidFill>
            <a:srgbClr val="FF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TW" altLang="en-US" sz="26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Tree>
    <p:extLst>
      <p:ext uri="{BB962C8B-B14F-4D97-AF65-F5344CB8AC3E}">
        <p14:creationId xmlns:p14="http://schemas.microsoft.com/office/powerpoint/2010/main" val="263423498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solidFill>
                  <a:srgbClr val="FFFF00"/>
                </a:solidFill>
              </a:rPr>
              <a:t>系統操作使用</a:t>
            </a:r>
          </a:p>
        </p:txBody>
      </p:sp>
      <p:sp>
        <p:nvSpPr>
          <p:cNvPr id="3" name="投影片編號版面配置區 2"/>
          <p:cNvSpPr>
            <a:spLocks noGrp="1"/>
          </p:cNvSpPr>
          <p:nvPr>
            <p:ph type="sldNum" sz="quarter" idx="10"/>
          </p:nvPr>
        </p:nvSpPr>
        <p:spPr/>
        <p:txBody>
          <a:bodyPr/>
          <a:lstStyle/>
          <a:p>
            <a:pPr>
              <a:defRPr/>
            </a:pPr>
            <a:fld id="{0AB9870A-096B-4BDE-AA25-DF201EA42355}" type="slidenum">
              <a:rPr lang="en-US" altLang="zh-TW" smtClean="0"/>
              <a:pPr>
                <a:defRPr/>
              </a:pPr>
              <a:t>4</a:t>
            </a:fld>
            <a:endParaRPr lang="en-US" altLang="zh-TW" dirty="0"/>
          </a:p>
        </p:txBody>
      </p:sp>
      <p:pic>
        <p:nvPicPr>
          <p:cNvPr id="6" name="圖片 5"/>
          <p:cNvPicPr/>
          <p:nvPr/>
        </p:nvPicPr>
        <p:blipFill>
          <a:blip r:embed="rId2"/>
          <a:stretch>
            <a:fillRect/>
          </a:stretch>
        </p:blipFill>
        <p:spPr>
          <a:xfrm>
            <a:off x="469369" y="1506791"/>
            <a:ext cx="8208912" cy="4857010"/>
          </a:xfrm>
          <a:prstGeom prst="rect">
            <a:avLst/>
          </a:prstGeom>
        </p:spPr>
      </p:pic>
      <p:sp>
        <p:nvSpPr>
          <p:cNvPr id="7" name="文字方塊 6"/>
          <p:cNvSpPr txBox="1"/>
          <p:nvPr/>
        </p:nvSpPr>
        <p:spPr>
          <a:xfrm>
            <a:off x="467544" y="1107490"/>
            <a:ext cx="8352928" cy="400110"/>
          </a:xfrm>
          <a:prstGeom prst="rect">
            <a:avLst/>
          </a:prstGeom>
          <a:noFill/>
        </p:spPr>
        <p:txBody>
          <a:bodyPr wrap="square" rtlCol="0">
            <a:spAutoFit/>
          </a:bodyPr>
          <a:lstStyle/>
          <a:p>
            <a:pPr marL="342900" indent="-342900">
              <a:buBlip>
                <a:blip r:embed="rId3"/>
              </a:buBlip>
            </a:pPr>
            <a:r>
              <a:rPr lang="zh-TW" altLang="en-US" sz="2000" dirty="0">
                <a:solidFill>
                  <a:srgbClr val="0000CC"/>
                </a:solidFill>
                <a:latin typeface="微軟正黑體" panose="020B0604030504040204" pitchFamily="34" charset="-120"/>
                <a:ea typeface="微軟正黑體" panose="020B0604030504040204" pitchFamily="34" charset="-120"/>
              </a:rPr>
              <a:t>相關系統操作說明，請詳資教中心網頁</a:t>
            </a:r>
            <a:r>
              <a:rPr lang="en-US" altLang="zh-TW" sz="2000" dirty="0">
                <a:solidFill>
                  <a:srgbClr val="0000CC"/>
                </a:solidFill>
                <a:latin typeface="微軟正黑體" panose="020B0604030504040204" pitchFamily="34" charset="-120"/>
                <a:ea typeface="微軟正黑體" panose="020B0604030504040204" pitchFamily="34" charset="-120"/>
              </a:rPr>
              <a:t>/</a:t>
            </a:r>
            <a:r>
              <a:rPr lang="zh-TW" altLang="en-US" sz="2000" dirty="0">
                <a:solidFill>
                  <a:srgbClr val="0000CC"/>
                </a:solidFill>
                <a:latin typeface="微軟正黑體" panose="020B0604030504040204" pitchFamily="34" charset="-120"/>
                <a:ea typeface="微軟正黑體" panose="020B0604030504040204" pitchFamily="34" charset="-120"/>
              </a:rPr>
              <a:t>教育訓練</a:t>
            </a:r>
            <a:r>
              <a:rPr lang="en-US" altLang="zh-TW" sz="2000" dirty="0">
                <a:solidFill>
                  <a:srgbClr val="0000CC"/>
                </a:solidFill>
                <a:latin typeface="微軟正黑體" panose="020B0604030504040204" pitchFamily="34" charset="-120"/>
                <a:ea typeface="微軟正黑體" panose="020B0604030504040204" pitchFamily="34" charset="-120"/>
              </a:rPr>
              <a:t>/</a:t>
            </a:r>
            <a:r>
              <a:rPr lang="zh-TW" altLang="en-US" sz="2000" dirty="0">
                <a:solidFill>
                  <a:srgbClr val="0000CC"/>
                </a:solidFill>
                <a:latin typeface="微軟正黑體" panose="020B0604030504040204" pitchFamily="34" charset="-120"/>
                <a:ea typeface="微軟正黑體" panose="020B0604030504040204" pitchFamily="34" charset="-120"/>
              </a:rPr>
              <a:t>資訊系統操作手冊</a:t>
            </a:r>
          </a:p>
        </p:txBody>
      </p:sp>
    </p:spTree>
    <p:extLst>
      <p:ext uri="{BB962C8B-B14F-4D97-AF65-F5344CB8AC3E}">
        <p14:creationId xmlns:p14="http://schemas.microsoft.com/office/powerpoint/2010/main" val="383008601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solidFill>
                  <a:srgbClr val="FFFF00"/>
                </a:solidFill>
              </a:rPr>
              <a:t>憑證處理注意事項</a:t>
            </a:r>
          </a:p>
        </p:txBody>
      </p:sp>
      <p:sp>
        <p:nvSpPr>
          <p:cNvPr id="3" name="投影片編號版面配置區 2"/>
          <p:cNvSpPr>
            <a:spLocks noGrp="1"/>
          </p:cNvSpPr>
          <p:nvPr>
            <p:ph type="sldNum" sz="quarter" idx="10"/>
          </p:nvPr>
        </p:nvSpPr>
        <p:spPr/>
        <p:txBody>
          <a:bodyPr/>
          <a:lstStyle/>
          <a:p>
            <a:pPr marL="0" marR="0" lvl="0" indent="0" algn="l" defTabSz="880139" rtl="0" eaLnBrk="1" fontAlgn="auto" latinLnBrk="0" hangingPunct="1">
              <a:lnSpc>
                <a:spcPct val="100000"/>
              </a:lnSpc>
              <a:spcBef>
                <a:spcPts val="0"/>
              </a:spcBef>
              <a:spcAft>
                <a:spcPts val="0"/>
              </a:spcAft>
              <a:buClrTx/>
              <a:buSzTx/>
              <a:buFontTx/>
              <a:buNone/>
              <a:tabLst/>
              <a:defRPr/>
            </a:pPr>
            <a:fld id="{576500F3-0FA0-4E57-BBF0-E04E1CF73866}" type="slidenum">
              <a:rPr kumimoji="0" lang="zh-TW" altLang="en-US" sz="3600" b="1" i="0" u="none" strike="noStrike" kern="1200" cap="none" spc="0" normalizeH="0" baseline="0" noProof="0" smtClean="0">
                <a:ln>
                  <a:noFill/>
                </a:ln>
                <a:solidFill>
                  <a:srgbClr val="FFFFFF"/>
                </a:solidFill>
                <a:effectLst/>
                <a:uLnTx/>
                <a:uFillTx/>
                <a:latin typeface="微軟正黑體" panose="020B0604030504040204" pitchFamily="34" charset="-120"/>
                <a:ea typeface="微軟正黑體" panose="020B0604030504040204" pitchFamily="34" charset="-120"/>
                <a:sym typeface="Gill Sans"/>
              </a:rPr>
              <a:pPr marL="0" marR="0" lvl="0" indent="0" algn="l" defTabSz="880139" rtl="0" eaLnBrk="1" fontAlgn="auto" latinLnBrk="0" hangingPunct="1">
                <a:lnSpc>
                  <a:spcPct val="100000"/>
                </a:lnSpc>
                <a:spcBef>
                  <a:spcPts val="0"/>
                </a:spcBef>
                <a:spcAft>
                  <a:spcPts val="0"/>
                </a:spcAft>
                <a:buClrTx/>
                <a:buSzTx/>
                <a:buFontTx/>
                <a:buNone/>
                <a:tabLst/>
                <a:defRPr/>
              </a:pPr>
              <a:t>5</a:t>
            </a:fld>
            <a:endParaRPr kumimoji="0" lang="zh-TW" altLang="en-US" sz="3600" b="1" i="0" u="none" strike="noStrike" kern="1200" cap="none" spc="0" normalizeH="0" baseline="0" noProof="0" dirty="0">
              <a:ln>
                <a:noFill/>
              </a:ln>
              <a:solidFill>
                <a:srgbClr val="FFFFFF"/>
              </a:solidFill>
              <a:effectLst/>
              <a:uLnTx/>
              <a:uFillTx/>
              <a:latin typeface="微軟正黑體" panose="020B0604030504040204" pitchFamily="34" charset="-120"/>
              <a:ea typeface="微軟正黑體" panose="020B0604030504040204" pitchFamily="34" charset="-120"/>
              <a:sym typeface="Gill Sans"/>
            </a:endParaRPr>
          </a:p>
        </p:txBody>
      </p:sp>
      <p:sp>
        <p:nvSpPr>
          <p:cNvPr id="6" name="內容版面配置區 5"/>
          <p:cNvSpPr>
            <a:spLocks noGrp="1"/>
          </p:cNvSpPr>
          <p:nvPr>
            <p:ph sz="quarter" idx="11"/>
          </p:nvPr>
        </p:nvSpPr>
        <p:spPr>
          <a:xfrm>
            <a:off x="179512" y="1052736"/>
            <a:ext cx="8856984" cy="5688632"/>
          </a:xfrm>
        </p:spPr>
        <p:txBody>
          <a:bodyPr anchor="t"/>
          <a:lstStyle/>
          <a:p>
            <a:pPr marL="457200" indent="-457200">
              <a:buSzPct val="100000"/>
              <a:buFont typeface="+mj-lt"/>
              <a:buAutoNum type="arabicParenR"/>
            </a:pPr>
            <a:r>
              <a:rPr lang="zh-TW" altLang="en-US" sz="2200" dirty="0">
                <a:cs typeface="Times New Roman"/>
              </a:rPr>
              <a:t>相同經費來源之支出，</a:t>
            </a:r>
            <a:r>
              <a:rPr lang="zh-TW" altLang="zh-TW" sz="2200" dirty="0">
                <a:cs typeface="Times New Roman"/>
              </a:rPr>
              <a:t>憑證</a:t>
            </a:r>
            <a:r>
              <a:rPr lang="zh-TW" altLang="en-US" sz="2200" dirty="0">
                <a:cs typeface="Times New Roman"/>
              </a:rPr>
              <a:t>請盡量集中請款，不要同一時間分拆多張請款單。</a:t>
            </a:r>
            <a:r>
              <a:rPr lang="zh-TW" altLang="en-US" sz="2200" dirty="0">
                <a:solidFill>
                  <a:srgbClr val="FF0000"/>
                </a:solidFill>
                <a:cs typeface="Times New Roman"/>
              </a:rPr>
              <a:t>憑證張數多時，憑證請分類黏貼並檢附明細表，以加快請款速度</a:t>
            </a:r>
            <a:r>
              <a:rPr lang="zh-TW" altLang="en-US" sz="2200" dirty="0">
                <a:cs typeface="Times New Roman"/>
              </a:rPr>
              <a:t>，例如影印費憑證集中貼完再接著貼餐費憑證，明細表請述明影印費憑證編號</a:t>
            </a:r>
            <a:r>
              <a:rPr lang="en-US" altLang="zh-TW" sz="2200" dirty="0">
                <a:cs typeface="Times New Roman"/>
              </a:rPr>
              <a:t>xx</a:t>
            </a:r>
            <a:r>
              <a:rPr lang="zh-TW" altLang="en-US" sz="2200" dirty="0">
                <a:cs typeface="Times New Roman"/>
              </a:rPr>
              <a:t>號</a:t>
            </a:r>
            <a:r>
              <a:rPr lang="en-US" altLang="zh-TW" sz="2200" dirty="0">
                <a:cs typeface="Times New Roman"/>
              </a:rPr>
              <a:t>~xx</a:t>
            </a:r>
            <a:r>
              <a:rPr lang="zh-TW" altLang="en-US" sz="2200" dirty="0">
                <a:cs typeface="Times New Roman"/>
              </a:rPr>
              <a:t>號  金額</a:t>
            </a:r>
            <a:r>
              <a:rPr lang="en-US" altLang="zh-TW" sz="2200" dirty="0">
                <a:cs typeface="Times New Roman"/>
              </a:rPr>
              <a:t>xxx</a:t>
            </a:r>
            <a:r>
              <a:rPr lang="zh-TW" altLang="en-US" sz="2200" dirty="0">
                <a:cs typeface="Times New Roman"/>
              </a:rPr>
              <a:t>。</a:t>
            </a:r>
            <a:endParaRPr lang="en-US" altLang="zh-TW" sz="2200" dirty="0">
              <a:cs typeface="Times New Roman"/>
            </a:endParaRPr>
          </a:p>
          <a:p>
            <a:pPr marL="457200" lvl="0" indent="-457200">
              <a:buSzPct val="100000"/>
              <a:buFont typeface="+mj-lt"/>
              <a:buAutoNum type="arabicParenR"/>
            </a:pPr>
            <a:r>
              <a:rPr lang="zh-TW" altLang="zh-TW" sz="2200" dirty="0">
                <a:cs typeface="Times New Roman"/>
              </a:rPr>
              <a:t>憑證黏貼</a:t>
            </a:r>
            <a:r>
              <a:rPr lang="zh-TW" altLang="en-US" sz="2200" dirty="0">
                <a:cs typeface="Times New Roman"/>
              </a:rPr>
              <a:t>於</a:t>
            </a:r>
            <a:r>
              <a:rPr lang="zh-TW" altLang="zh-TW" sz="2200" dirty="0">
                <a:cs typeface="Times New Roman"/>
              </a:rPr>
              <a:t>支出憑證</a:t>
            </a:r>
            <a:r>
              <a:rPr lang="zh-TW" altLang="en-US" sz="2200" dirty="0">
                <a:cs typeface="Times New Roman"/>
              </a:rPr>
              <a:t>粘存單時，</a:t>
            </a:r>
            <a:r>
              <a:rPr lang="zh-TW" altLang="zh-TW" sz="2200" dirty="0">
                <a:cs typeface="Times New Roman"/>
              </a:rPr>
              <a:t>請確實以</a:t>
            </a:r>
            <a:r>
              <a:rPr lang="zh-TW" altLang="en-US" sz="2200" dirty="0">
                <a:cs typeface="Times New Roman"/>
              </a:rPr>
              <a:t>一般</a:t>
            </a:r>
            <a:r>
              <a:rPr lang="zh-TW" altLang="zh-TW" sz="2200" dirty="0">
                <a:cs typeface="Times New Roman"/>
              </a:rPr>
              <a:t>膠水貼牢，</a:t>
            </a:r>
            <a:r>
              <a:rPr lang="zh-TW" altLang="zh-TW" sz="2200" dirty="0">
                <a:solidFill>
                  <a:srgbClr val="FF0000"/>
                </a:solidFill>
                <a:cs typeface="Times New Roman"/>
              </a:rPr>
              <a:t>避免使用口紅膠黏貼及釘書機裝訂</a:t>
            </a:r>
            <a:r>
              <a:rPr lang="en-US" altLang="zh-TW" sz="2200" dirty="0">
                <a:solidFill>
                  <a:srgbClr val="FF0000"/>
                </a:solidFill>
                <a:cs typeface="Times New Roman"/>
              </a:rPr>
              <a:t>(</a:t>
            </a:r>
            <a:r>
              <a:rPr lang="zh-TW" altLang="en-US" sz="2200" dirty="0">
                <a:solidFill>
                  <a:srgbClr val="FF0000"/>
                </a:solidFill>
                <a:cs typeface="Times New Roman"/>
              </a:rPr>
              <a:t>容易脫落</a:t>
            </a:r>
            <a:r>
              <a:rPr lang="en-US" altLang="zh-TW" sz="2200" dirty="0">
                <a:solidFill>
                  <a:srgbClr val="FF0000"/>
                </a:solidFill>
                <a:cs typeface="Times New Roman"/>
              </a:rPr>
              <a:t>)</a:t>
            </a:r>
            <a:r>
              <a:rPr lang="zh-TW" altLang="zh-TW" sz="2200" dirty="0">
                <a:cs typeface="Times New Roman"/>
              </a:rPr>
              <a:t>，且每頁粘存單黏貼憑證以不超過</a:t>
            </a:r>
            <a:r>
              <a:rPr lang="en-US" altLang="zh-TW" sz="2200" dirty="0">
                <a:cs typeface="Times New Roman"/>
              </a:rPr>
              <a:t>10</a:t>
            </a:r>
            <a:r>
              <a:rPr lang="zh-TW" altLang="zh-TW" sz="2200" dirty="0">
                <a:cs typeface="Times New Roman"/>
              </a:rPr>
              <a:t>張為原則。</a:t>
            </a:r>
            <a:r>
              <a:rPr lang="zh-TW" altLang="en-US" sz="2200" dirty="0">
                <a:cs typeface="Times New Roman"/>
              </a:rPr>
              <a:t>憑證並請依序編號，次頁粘存單亦請接續編號，不要再由</a:t>
            </a:r>
            <a:r>
              <a:rPr lang="en-US" altLang="zh-TW" sz="2200" dirty="0">
                <a:cs typeface="Times New Roman"/>
              </a:rPr>
              <a:t>1</a:t>
            </a:r>
            <a:r>
              <a:rPr lang="zh-TW" altLang="en-US" sz="2200" dirty="0">
                <a:cs typeface="Times New Roman"/>
              </a:rPr>
              <a:t>號編起，粘存單上之憑證序號請填寫該頁憑證之起訖序號，金額為該頁憑證之合計數，粘存單簽章處請記得要押日期。</a:t>
            </a:r>
            <a:endParaRPr lang="en-US" altLang="zh-TW" sz="2200" dirty="0">
              <a:cs typeface="Times New Roman"/>
            </a:endParaRPr>
          </a:p>
          <a:p>
            <a:pPr marL="457200" indent="-457200">
              <a:buSzPct val="100000"/>
              <a:buFont typeface="+mj-lt"/>
              <a:buAutoNum type="arabicParenR"/>
            </a:pPr>
            <a:r>
              <a:rPr lang="zh-TW" altLang="en-US" sz="2200" dirty="0">
                <a:cs typeface="Times New Roman"/>
              </a:rPr>
              <a:t>收據或發票如有遺失，請取得廠商存根聯之影本，註明與正本相符，並加蓋原始廠商店章以茲證明。</a:t>
            </a:r>
            <a:endParaRPr lang="en-US" altLang="zh-TW" sz="2200" dirty="0">
              <a:cs typeface="Times New Roman"/>
            </a:endParaRPr>
          </a:p>
          <a:p>
            <a:pPr marL="457200" lvl="0" indent="-457200">
              <a:buSzPct val="100000"/>
              <a:buFont typeface="+mj-lt"/>
              <a:buAutoNum type="arabicParenR"/>
            </a:pPr>
            <a:r>
              <a:rPr lang="zh-TW" altLang="en-US" sz="2200" dirty="0"/>
              <a:t>收據若有塗改</a:t>
            </a:r>
            <a:r>
              <a:rPr lang="zh-TW" altLang="zh-TW" sz="2200" dirty="0"/>
              <a:t>，請由廠商修正後蓋章</a:t>
            </a:r>
            <a:r>
              <a:rPr lang="zh-TW" altLang="en-US" sz="2200" dirty="0"/>
              <a:t>；</a:t>
            </a:r>
            <a:r>
              <a:rPr lang="zh-TW" altLang="en-US" sz="2200" dirty="0">
                <a:solidFill>
                  <a:srgbClr val="FF0000"/>
                </a:solidFill>
              </a:rPr>
              <a:t>但發票若有錯誤，依統一發票使用辦法規定，須請廠商作廢後重開，不得直接在發票誤寫處塗改更正</a:t>
            </a:r>
            <a:r>
              <a:rPr lang="zh-TW" altLang="zh-TW" sz="2200" dirty="0"/>
              <a:t>。</a:t>
            </a:r>
            <a:endParaRPr lang="en-US" altLang="zh-TW" sz="2200" dirty="0">
              <a:cs typeface="Times New Roman"/>
            </a:endParaRPr>
          </a:p>
          <a:p>
            <a:pPr marL="457200" indent="-457200">
              <a:buSzPct val="100000"/>
              <a:buFont typeface="+mj-lt"/>
              <a:buAutoNum type="arabicParenR" startAt="5"/>
            </a:pPr>
            <a:endParaRPr lang="en-US" altLang="zh-TW" sz="2200" dirty="0"/>
          </a:p>
          <a:p>
            <a:pPr marL="457200" indent="-457200"/>
            <a:endParaRPr lang="en-US" altLang="zh-TW" sz="2200" dirty="0"/>
          </a:p>
          <a:p>
            <a:pPr marL="457200" indent="-457200"/>
            <a:endParaRPr lang="en-US" altLang="zh-TW" sz="2200" dirty="0"/>
          </a:p>
          <a:p>
            <a:pPr marL="457200" indent="-457200"/>
            <a:endParaRPr lang="zh-TW" altLang="en-US" sz="2200" dirty="0"/>
          </a:p>
        </p:txBody>
      </p:sp>
    </p:spTree>
    <p:extLst>
      <p:ext uri="{BB962C8B-B14F-4D97-AF65-F5344CB8AC3E}">
        <p14:creationId xmlns:p14="http://schemas.microsoft.com/office/powerpoint/2010/main" val="203846409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solidFill>
                  <a:srgbClr val="FFFF00"/>
                </a:solidFill>
              </a:rPr>
              <a:t>憑證處理注意事項</a:t>
            </a:r>
          </a:p>
        </p:txBody>
      </p:sp>
      <p:sp>
        <p:nvSpPr>
          <p:cNvPr id="3" name="投影片編號版面配置區 2"/>
          <p:cNvSpPr>
            <a:spLocks noGrp="1"/>
          </p:cNvSpPr>
          <p:nvPr>
            <p:ph type="sldNum" sz="quarter" idx="10"/>
          </p:nvPr>
        </p:nvSpPr>
        <p:spPr/>
        <p:txBody>
          <a:bodyPr/>
          <a:lstStyle/>
          <a:p>
            <a:pPr marL="0" marR="0" lvl="0" indent="0" algn="l" defTabSz="880139" rtl="0" eaLnBrk="1" fontAlgn="auto" latinLnBrk="0" hangingPunct="1">
              <a:lnSpc>
                <a:spcPct val="100000"/>
              </a:lnSpc>
              <a:spcBef>
                <a:spcPts val="0"/>
              </a:spcBef>
              <a:spcAft>
                <a:spcPts val="0"/>
              </a:spcAft>
              <a:buClrTx/>
              <a:buSzTx/>
              <a:buFontTx/>
              <a:buNone/>
              <a:tabLst/>
              <a:defRPr/>
            </a:pPr>
            <a:fld id="{576500F3-0FA0-4E57-BBF0-E04E1CF73866}" type="slidenum">
              <a:rPr kumimoji="0" lang="zh-TW" altLang="en-US" sz="3600" b="1" i="0" u="none" strike="noStrike" kern="1200" cap="none" spc="0" normalizeH="0" baseline="0" noProof="0" smtClean="0">
                <a:ln>
                  <a:noFill/>
                </a:ln>
                <a:solidFill>
                  <a:srgbClr val="FFFFFF"/>
                </a:solidFill>
                <a:effectLst/>
                <a:uLnTx/>
                <a:uFillTx/>
                <a:latin typeface="微軟正黑體" panose="020B0604030504040204" pitchFamily="34" charset="-120"/>
                <a:ea typeface="微軟正黑體" panose="020B0604030504040204" pitchFamily="34" charset="-120"/>
                <a:sym typeface="Gill Sans"/>
              </a:rPr>
              <a:pPr marL="0" marR="0" lvl="0" indent="0" algn="l" defTabSz="880139" rtl="0" eaLnBrk="1" fontAlgn="auto" latinLnBrk="0" hangingPunct="1">
                <a:lnSpc>
                  <a:spcPct val="100000"/>
                </a:lnSpc>
                <a:spcBef>
                  <a:spcPts val="0"/>
                </a:spcBef>
                <a:spcAft>
                  <a:spcPts val="0"/>
                </a:spcAft>
                <a:buClrTx/>
                <a:buSzTx/>
                <a:buFontTx/>
                <a:buNone/>
                <a:tabLst/>
                <a:defRPr/>
              </a:pPr>
              <a:t>6</a:t>
            </a:fld>
            <a:endParaRPr kumimoji="0" lang="zh-TW" altLang="en-US" sz="3600" b="1" i="0" u="none" strike="noStrike" kern="1200" cap="none" spc="0" normalizeH="0" baseline="0" noProof="0" dirty="0">
              <a:ln>
                <a:noFill/>
              </a:ln>
              <a:solidFill>
                <a:srgbClr val="FFFFFF"/>
              </a:solidFill>
              <a:effectLst/>
              <a:uLnTx/>
              <a:uFillTx/>
              <a:latin typeface="微軟正黑體" panose="020B0604030504040204" pitchFamily="34" charset="-120"/>
              <a:ea typeface="微軟正黑體" panose="020B0604030504040204" pitchFamily="34" charset="-120"/>
              <a:sym typeface="Gill Sans"/>
            </a:endParaRPr>
          </a:p>
        </p:txBody>
      </p:sp>
      <p:sp>
        <p:nvSpPr>
          <p:cNvPr id="6" name="內容版面配置區 5"/>
          <p:cNvSpPr>
            <a:spLocks noGrp="1"/>
          </p:cNvSpPr>
          <p:nvPr>
            <p:ph sz="quarter" idx="11"/>
          </p:nvPr>
        </p:nvSpPr>
        <p:spPr>
          <a:xfrm>
            <a:off x="179512" y="1052736"/>
            <a:ext cx="8856984" cy="5688632"/>
          </a:xfrm>
        </p:spPr>
        <p:txBody>
          <a:bodyPr anchor="t"/>
          <a:lstStyle/>
          <a:p>
            <a:pPr marL="457200" indent="-457200">
              <a:buSzPct val="100000"/>
              <a:buFont typeface="+mj-lt"/>
              <a:buAutoNum type="arabicParenR" startAt="5"/>
            </a:pPr>
            <a:r>
              <a:rPr lang="zh-TW" altLang="en-US" sz="2200" dirty="0">
                <a:cs typeface="Times New Roman"/>
              </a:rPr>
              <a:t>國外憑證格式無相關規範，不須打上學校統一編號，但報支時請於憑證上備註中文摘要並將外幣換算為台幣金額、檢附相關匯率證明文件，並由申請人或經手人簽名。</a:t>
            </a:r>
            <a:endParaRPr lang="en-US" altLang="zh-TW" sz="2200" dirty="0">
              <a:cs typeface="Times New Roman"/>
            </a:endParaRPr>
          </a:p>
          <a:p>
            <a:pPr marL="457200" indent="-457200">
              <a:buSzPct val="100000"/>
              <a:buFont typeface="+mj-lt"/>
              <a:buAutoNum type="arabicParenR" startAt="5"/>
            </a:pPr>
            <a:r>
              <a:rPr lang="zh-TW" altLang="en-US" sz="2200" dirty="0"/>
              <a:t>專案憑證需外寄補助單位者，請將原始憑證於黏貼粘存單前先完整影印一份，於送出請款時正本及影本憑證一併附上，惟影本不須黏貼粘存單。</a:t>
            </a:r>
            <a:br>
              <a:rPr lang="en-US" altLang="zh-TW" sz="2200" dirty="0"/>
            </a:br>
            <a:r>
              <a:rPr lang="zh-TW" altLang="en-US" sz="2200" dirty="0"/>
              <a:t> </a:t>
            </a:r>
            <a:endParaRPr lang="en-US" altLang="zh-TW" sz="2200" dirty="0"/>
          </a:p>
          <a:p>
            <a:pPr marL="457200" indent="-457200"/>
            <a:endParaRPr lang="en-US" altLang="zh-TW" sz="2200" dirty="0"/>
          </a:p>
          <a:p>
            <a:pPr marL="457200" indent="-457200"/>
            <a:endParaRPr lang="en-US" altLang="zh-TW" sz="2200" dirty="0"/>
          </a:p>
          <a:p>
            <a:pPr marL="457200" indent="-457200"/>
            <a:endParaRPr lang="zh-TW" altLang="en-US" sz="2200" dirty="0"/>
          </a:p>
        </p:txBody>
      </p:sp>
    </p:spTree>
    <p:extLst>
      <p:ext uri="{BB962C8B-B14F-4D97-AF65-F5344CB8AC3E}">
        <p14:creationId xmlns:p14="http://schemas.microsoft.com/office/powerpoint/2010/main" val="313914754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標題 1"/>
          <p:cNvSpPr>
            <a:spLocks noGrp="1"/>
          </p:cNvSpPr>
          <p:nvPr>
            <p:ph type="title"/>
          </p:nvPr>
        </p:nvSpPr>
        <p:spPr>
          <a:xfrm>
            <a:off x="0" y="24799"/>
            <a:ext cx="9144000" cy="739905"/>
          </a:xfrm>
        </p:spPr>
        <p:txBody>
          <a:bodyPr/>
          <a:lstStyle/>
          <a:p>
            <a:pPr eaLnBrk="1" hangingPunct="1"/>
            <a:r>
              <a:rPr lang="zh-TW" altLang="en-US" dirty="0">
                <a:solidFill>
                  <a:srgbClr val="FFFF00"/>
                </a:solidFill>
              </a:rPr>
              <a:t>        合法憑證樣式</a:t>
            </a:r>
          </a:p>
        </p:txBody>
      </p:sp>
      <p:sp>
        <p:nvSpPr>
          <p:cNvPr id="8" name="投影片編號版面配置區 7"/>
          <p:cNvSpPr>
            <a:spLocks noGrp="1"/>
          </p:cNvSpPr>
          <p:nvPr>
            <p:ph type="sldNum" sz="quarter" idx="10"/>
          </p:nvPr>
        </p:nvSpPr>
        <p:spPr/>
        <p:txBody>
          <a:bodyPr/>
          <a:lstStyle/>
          <a:p>
            <a:pPr>
              <a:defRPr/>
            </a:pPr>
            <a:fld id="{0AB9870A-096B-4BDE-AA25-DF201EA42355}" type="slidenum">
              <a:rPr lang="en-US" altLang="zh-TW" smtClean="0"/>
              <a:pPr>
                <a:defRPr/>
              </a:pPr>
              <a:t>7</a:t>
            </a:fld>
            <a:endParaRPr lang="en-US" altLang="zh-TW" dirty="0"/>
          </a:p>
        </p:txBody>
      </p:sp>
      <p:sp>
        <p:nvSpPr>
          <p:cNvPr id="3" name="內容版面配置區 2"/>
          <p:cNvSpPr>
            <a:spLocks noGrp="1"/>
          </p:cNvSpPr>
          <p:nvPr>
            <p:ph idx="4294967295"/>
          </p:nvPr>
        </p:nvSpPr>
        <p:spPr>
          <a:xfrm>
            <a:off x="12188" y="764704"/>
            <a:ext cx="8877569" cy="6048672"/>
          </a:xfrm>
          <a:prstGeom prst="rect">
            <a:avLst/>
          </a:prstGeom>
        </p:spPr>
        <p:txBody>
          <a:bodyPr/>
          <a:lstStyle/>
          <a:p>
            <a:pPr marL="342900" indent="-342900">
              <a:buSzPct val="170000"/>
              <a:defRPr/>
            </a:pPr>
            <a:r>
              <a:rPr lang="zh-TW" altLang="en-US" sz="2600" b="1" dirty="0">
                <a:solidFill>
                  <a:schemeClr val="bg1"/>
                </a:solidFill>
              </a:rPr>
              <a:t>統一發票</a:t>
            </a:r>
            <a:r>
              <a:rPr lang="zh-TW" altLang="en-US" sz="2600" dirty="0"/>
              <a:t>，應載明下列事項：</a:t>
            </a:r>
          </a:p>
          <a:p>
            <a:pPr marL="1100115" lvl="2" indent="-457200">
              <a:buSzPct val="100000"/>
              <a:buFont typeface="+mj-lt"/>
              <a:buAutoNum type="arabicPeriod"/>
              <a:defRPr/>
            </a:pPr>
            <a:r>
              <a:rPr lang="zh-TW" altLang="en-US" sz="2200" dirty="0"/>
              <a:t>開立發票日期</a:t>
            </a:r>
            <a:endParaRPr lang="en-US" altLang="zh-TW" sz="2200" dirty="0"/>
          </a:p>
          <a:p>
            <a:pPr marL="1100115" lvl="2" indent="-457200">
              <a:buSzPct val="100000"/>
              <a:buFont typeface="+mj-lt"/>
              <a:buAutoNum type="arabicPeriod"/>
              <a:defRPr/>
            </a:pPr>
            <a:r>
              <a:rPr lang="zh-TW" altLang="en-US" sz="2200" dirty="0"/>
              <a:t>買受人：</a:t>
            </a:r>
            <a:r>
              <a:rPr lang="zh-TW" altLang="en-US" sz="2200" dirty="0">
                <a:solidFill>
                  <a:schemeClr val="tx2">
                    <a:lumMod val="10000"/>
                  </a:schemeClr>
                </a:solidFill>
              </a:rPr>
              <a:t>文藻外語大學</a:t>
            </a:r>
            <a:r>
              <a:rPr lang="en-US" altLang="zh-TW" sz="2200" dirty="0">
                <a:solidFill>
                  <a:srgbClr val="0000CC"/>
                </a:solidFill>
              </a:rPr>
              <a:t>(</a:t>
            </a:r>
            <a:r>
              <a:rPr lang="zh-TW" altLang="en-US" sz="2200" dirty="0">
                <a:solidFill>
                  <a:srgbClr val="0000CC"/>
                </a:solidFill>
              </a:rPr>
              <a:t>收銀機統一發票無法列印名稱者，得僅列印統一編號</a:t>
            </a:r>
            <a:r>
              <a:rPr lang="en-US" altLang="zh-TW" sz="2200" dirty="0">
                <a:solidFill>
                  <a:srgbClr val="0000CC"/>
                </a:solidFill>
              </a:rPr>
              <a:t>)</a:t>
            </a:r>
          </a:p>
          <a:p>
            <a:pPr marL="1100115" lvl="2" indent="-457200">
              <a:buSzPct val="100000"/>
              <a:buFont typeface="+mj-lt"/>
              <a:buAutoNum type="arabicPeriod"/>
              <a:defRPr/>
            </a:pPr>
            <a:r>
              <a:rPr lang="zh-TW" altLang="en-US" sz="2200" dirty="0"/>
              <a:t>統一編號：</a:t>
            </a:r>
            <a:r>
              <a:rPr lang="en-US" altLang="zh-TW" sz="2200" dirty="0">
                <a:solidFill>
                  <a:schemeClr val="bg2">
                    <a:lumMod val="50000"/>
                  </a:schemeClr>
                </a:solidFill>
              </a:rPr>
              <a:t>76000424(</a:t>
            </a:r>
            <a:r>
              <a:rPr lang="zh-TW" altLang="en-US" sz="2200" dirty="0">
                <a:solidFill>
                  <a:schemeClr val="bg2">
                    <a:lumMod val="50000"/>
                  </a:schemeClr>
                </a:solidFill>
              </a:rPr>
              <a:t>二聯式發票無此欄位免填</a:t>
            </a:r>
            <a:r>
              <a:rPr lang="en-US" altLang="zh-TW" sz="2200" dirty="0">
                <a:solidFill>
                  <a:schemeClr val="bg2">
                    <a:lumMod val="50000"/>
                  </a:schemeClr>
                </a:solidFill>
              </a:rPr>
              <a:t>)</a:t>
            </a:r>
          </a:p>
          <a:p>
            <a:pPr marL="1100115" lvl="2" indent="-457200">
              <a:buSzPct val="100000"/>
              <a:buFont typeface="+mj-lt"/>
              <a:buAutoNum type="arabicPeriod"/>
              <a:defRPr/>
            </a:pPr>
            <a:r>
              <a:rPr lang="zh-TW" altLang="en-US" sz="2200" dirty="0"/>
              <a:t>地址：</a:t>
            </a:r>
            <a:r>
              <a:rPr lang="en-US" altLang="zh-TW" sz="2200" dirty="0"/>
              <a:t>(</a:t>
            </a:r>
            <a:r>
              <a:rPr lang="zh-TW" altLang="en-US" sz="2200" dirty="0"/>
              <a:t>可免填</a:t>
            </a:r>
            <a:r>
              <a:rPr lang="en-US" altLang="zh-TW" sz="2200" dirty="0"/>
              <a:t>)</a:t>
            </a:r>
          </a:p>
          <a:p>
            <a:pPr marL="1100115" lvl="2" indent="-457200">
              <a:buSzPct val="100000"/>
              <a:buFont typeface="+mj-lt"/>
              <a:buAutoNum type="arabicPeriod"/>
              <a:defRPr/>
            </a:pPr>
            <a:r>
              <a:rPr lang="zh-TW" altLang="en-US" sz="2200" dirty="0"/>
              <a:t>品名、數量、單價、金額</a:t>
            </a:r>
            <a:r>
              <a:rPr lang="en-US" altLang="zh-TW" sz="2200" dirty="0"/>
              <a:t>(</a:t>
            </a:r>
            <a:r>
              <a:rPr lang="zh-TW" altLang="en-US" sz="2200" dirty="0"/>
              <a:t>若品名、數量表示不清楚，經手人須加註並簽名，或由廠商出具明細表並蓋章</a:t>
            </a:r>
            <a:r>
              <a:rPr lang="en-US" altLang="zh-TW" sz="2200" dirty="0"/>
              <a:t>)</a:t>
            </a:r>
          </a:p>
          <a:p>
            <a:pPr marL="1100115" lvl="2" indent="-457200">
              <a:buSzPct val="100000"/>
              <a:buFont typeface="+mj-lt"/>
              <a:buAutoNum type="arabicPeriod"/>
              <a:defRPr/>
            </a:pPr>
            <a:r>
              <a:rPr lang="zh-TW" altLang="en-US" sz="2200" dirty="0"/>
              <a:t>統一發票應加蓋</a:t>
            </a:r>
            <a:r>
              <a:rPr lang="zh-TW" altLang="en-US" sz="2200" dirty="0">
                <a:solidFill>
                  <a:srgbClr val="FF0000"/>
                </a:solidFill>
              </a:rPr>
              <a:t>統一發票專用章</a:t>
            </a:r>
            <a:r>
              <a:rPr lang="zh-TW" altLang="en-US" sz="2200" dirty="0"/>
              <a:t>，專用章上應載明以下：</a:t>
            </a:r>
            <a:endParaRPr lang="en-US" altLang="zh-TW" sz="2200" dirty="0"/>
          </a:p>
          <a:p>
            <a:pPr marL="642915" lvl="2" indent="0">
              <a:spcBef>
                <a:spcPts val="0"/>
              </a:spcBef>
              <a:buSzPct val="100000"/>
              <a:buNone/>
              <a:defRPr/>
            </a:pPr>
            <a:r>
              <a:rPr lang="en-US" altLang="zh-TW" sz="2200" dirty="0">
                <a:solidFill>
                  <a:srgbClr val="0000CC"/>
                </a:solidFill>
              </a:rPr>
              <a:t>       </a:t>
            </a:r>
            <a:r>
              <a:rPr lang="zh-TW" altLang="en-US" sz="2200" dirty="0">
                <a:solidFill>
                  <a:srgbClr val="0000CC"/>
                </a:solidFill>
              </a:rPr>
              <a:t>營業人名稱、地址、統一編號及「統一發票專用章」字樣。</a:t>
            </a:r>
            <a:endParaRPr lang="en-US" altLang="zh-TW" sz="2200" dirty="0">
              <a:solidFill>
                <a:srgbClr val="0000CC"/>
              </a:solidFill>
            </a:endParaRPr>
          </a:p>
          <a:p>
            <a:pPr marL="1100115" lvl="2" indent="-457200">
              <a:buSzPct val="100000"/>
              <a:buFont typeface="+mj-lt"/>
              <a:buAutoNum type="arabicPeriod" startAt="7"/>
              <a:defRPr/>
            </a:pPr>
            <a:r>
              <a:rPr lang="zh-TW" altLang="en-US" sz="2200" dirty="0">
                <a:solidFill>
                  <a:schemeClr val="tx2">
                    <a:lumMod val="10000"/>
                  </a:schemeClr>
                </a:solidFill>
              </a:rPr>
              <a:t>統一發票若為三聯式，應同時檢附收執聯及扣抵聯共</a:t>
            </a:r>
            <a:r>
              <a:rPr lang="en-US" altLang="zh-TW" sz="2200" dirty="0">
                <a:solidFill>
                  <a:schemeClr val="tx2">
                    <a:lumMod val="10000"/>
                  </a:schemeClr>
                </a:solidFill>
              </a:rPr>
              <a:t>2</a:t>
            </a:r>
            <a:r>
              <a:rPr lang="zh-TW" altLang="en-US" sz="2200" dirty="0">
                <a:solidFill>
                  <a:schemeClr val="tx2">
                    <a:lumMod val="10000"/>
                  </a:schemeClr>
                </a:solidFill>
              </a:rPr>
              <a:t>聯報帳。</a:t>
            </a:r>
            <a:endParaRPr lang="en-US" altLang="zh-TW" sz="2200" dirty="0">
              <a:solidFill>
                <a:schemeClr val="tx2">
                  <a:lumMod val="10000"/>
                </a:schemeClr>
              </a:solidFill>
            </a:endParaRPr>
          </a:p>
          <a:p>
            <a:pPr marL="0" indent="0" eaLnBrk="1" fontAlgn="auto" hangingPunct="1">
              <a:spcAft>
                <a:spcPts val="0"/>
              </a:spcAft>
              <a:buFont typeface="Arial" pitchFamily="34" charset="0"/>
              <a:buNone/>
              <a:defRPr/>
            </a:pPr>
            <a:r>
              <a:rPr lang="zh-TW" altLang="en-US" sz="2200" dirty="0"/>
              <a:t>   </a:t>
            </a:r>
          </a:p>
        </p:txBody>
      </p:sp>
    </p:spTree>
    <p:extLst>
      <p:ext uri="{BB962C8B-B14F-4D97-AF65-F5344CB8AC3E}">
        <p14:creationId xmlns:p14="http://schemas.microsoft.com/office/powerpoint/2010/main" val="3209638133"/>
      </p:ext>
    </p:extLst>
  </p:cSld>
  <p:clrMapOvr>
    <a:masterClrMapping/>
  </p:clrMapOvr>
  <p:transition>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solidFill>
                  <a:srgbClr val="FFFF00"/>
                </a:solidFill>
              </a:rPr>
              <a:t>發票樣張</a:t>
            </a:r>
            <a:r>
              <a:rPr lang="en-US" altLang="zh-TW" dirty="0">
                <a:solidFill>
                  <a:srgbClr val="FFFF00"/>
                </a:solidFill>
              </a:rPr>
              <a:t>(</a:t>
            </a:r>
            <a:r>
              <a:rPr lang="zh-TW" altLang="en-US" dirty="0">
                <a:solidFill>
                  <a:srgbClr val="FFFF00"/>
                </a:solidFill>
              </a:rPr>
              <a:t>二聯式</a:t>
            </a:r>
            <a:r>
              <a:rPr lang="en-US" altLang="zh-TW" dirty="0">
                <a:solidFill>
                  <a:srgbClr val="FFFF00"/>
                </a:solidFill>
              </a:rPr>
              <a:t>)</a:t>
            </a:r>
            <a:endParaRPr lang="zh-TW" altLang="en-US" dirty="0">
              <a:solidFill>
                <a:srgbClr val="FFFF00"/>
              </a:solidFill>
            </a:endParaRPr>
          </a:p>
        </p:txBody>
      </p:sp>
      <p:sp>
        <p:nvSpPr>
          <p:cNvPr id="3" name="投影片編號版面配置區 2"/>
          <p:cNvSpPr>
            <a:spLocks noGrp="1"/>
          </p:cNvSpPr>
          <p:nvPr>
            <p:ph type="sldNum" sz="quarter" idx="10"/>
          </p:nvPr>
        </p:nvSpPr>
        <p:spPr/>
        <p:txBody>
          <a:bodyPr/>
          <a:lstStyle/>
          <a:p>
            <a:pPr marL="0" marR="0" lvl="0" indent="0" algn="l" defTabSz="880139" rtl="0" eaLnBrk="1" fontAlgn="auto" latinLnBrk="0" hangingPunct="1">
              <a:lnSpc>
                <a:spcPct val="100000"/>
              </a:lnSpc>
              <a:spcBef>
                <a:spcPts val="0"/>
              </a:spcBef>
              <a:spcAft>
                <a:spcPts val="0"/>
              </a:spcAft>
              <a:buClrTx/>
              <a:buSzTx/>
              <a:buFontTx/>
              <a:buNone/>
              <a:tabLst/>
              <a:defRPr/>
            </a:pPr>
            <a:fld id="{576500F3-0FA0-4E57-BBF0-E04E1CF73866}" type="slidenum">
              <a:rPr kumimoji="0" lang="zh-TW" altLang="en-US" sz="3600" b="1" i="0" u="none" strike="noStrike" kern="1200" cap="none" spc="0" normalizeH="0" baseline="0" noProof="0" smtClean="0">
                <a:ln>
                  <a:noFill/>
                </a:ln>
                <a:solidFill>
                  <a:srgbClr val="FFFFFF"/>
                </a:solidFill>
                <a:effectLst/>
                <a:uLnTx/>
                <a:uFillTx/>
                <a:latin typeface="微軟正黑體" panose="020B0604030504040204" pitchFamily="34" charset="-120"/>
                <a:ea typeface="微軟正黑體" panose="020B0604030504040204" pitchFamily="34" charset="-120"/>
                <a:sym typeface="Gill Sans"/>
              </a:rPr>
              <a:pPr marL="0" marR="0" lvl="0" indent="0" algn="l" defTabSz="880139" rtl="0" eaLnBrk="1" fontAlgn="auto" latinLnBrk="0" hangingPunct="1">
                <a:lnSpc>
                  <a:spcPct val="100000"/>
                </a:lnSpc>
                <a:spcBef>
                  <a:spcPts val="0"/>
                </a:spcBef>
                <a:spcAft>
                  <a:spcPts val="0"/>
                </a:spcAft>
                <a:buClrTx/>
                <a:buSzTx/>
                <a:buFontTx/>
                <a:buNone/>
                <a:tabLst/>
                <a:defRPr/>
              </a:pPr>
              <a:t>8</a:t>
            </a:fld>
            <a:endParaRPr kumimoji="0" lang="zh-TW" altLang="en-US" sz="3600" b="1" i="0" u="none" strike="noStrike" kern="1200" cap="none" spc="0" normalizeH="0" baseline="0" noProof="0" dirty="0">
              <a:ln>
                <a:noFill/>
              </a:ln>
              <a:solidFill>
                <a:srgbClr val="FFFFFF"/>
              </a:solidFill>
              <a:effectLst/>
              <a:uLnTx/>
              <a:uFillTx/>
              <a:latin typeface="微軟正黑體" panose="020B0604030504040204" pitchFamily="34" charset="-120"/>
              <a:ea typeface="微軟正黑體" panose="020B0604030504040204" pitchFamily="34" charset="-120"/>
              <a:sym typeface="Gill Sans"/>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356651"/>
            <a:ext cx="8136904" cy="4860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矩形 4"/>
          <p:cNvSpPr/>
          <p:nvPr/>
        </p:nvSpPr>
        <p:spPr>
          <a:xfrm>
            <a:off x="3491880" y="1926292"/>
            <a:ext cx="2736304" cy="324483"/>
          </a:xfrm>
          <a:prstGeom prst="rect">
            <a:avLst/>
          </a:prstGeom>
          <a:noFill/>
          <a:ln w="28575" cap="flat">
            <a:solidFill>
              <a:srgbClr val="FF33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TW" altLang="en-US" sz="26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8" name="矩形 7"/>
          <p:cNvSpPr/>
          <p:nvPr/>
        </p:nvSpPr>
        <p:spPr>
          <a:xfrm>
            <a:off x="328489" y="2088532"/>
            <a:ext cx="3031740" cy="324483"/>
          </a:xfrm>
          <a:prstGeom prst="rect">
            <a:avLst/>
          </a:prstGeom>
          <a:noFill/>
          <a:ln w="28575" cap="flat">
            <a:solidFill>
              <a:srgbClr val="FF33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TW" altLang="en-US" sz="26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矩形 9"/>
          <p:cNvSpPr/>
          <p:nvPr/>
        </p:nvSpPr>
        <p:spPr>
          <a:xfrm>
            <a:off x="5585073" y="3911699"/>
            <a:ext cx="2376264" cy="1892027"/>
          </a:xfrm>
          <a:prstGeom prst="rect">
            <a:avLst/>
          </a:prstGeom>
          <a:noFill/>
          <a:ln w="28575" cap="flat">
            <a:solidFill>
              <a:srgbClr val="FF33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TW" altLang="en-US" sz="26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1" name="矩形 10"/>
          <p:cNvSpPr/>
          <p:nvPr/>
        </p:nvSpPr>
        <p:spPr>
          <a:xfrm>
            <a:off x="328489" y="3068958"/>
            <a:ext cx="5256584" cy="324483"/>
          </a:xfrm>
          <a:prstGeom prst="rect">
            <a:avLst/>
          </a:prstGeom>
          <a:noFill/>
          <a:ln w="28575" cap="flat">
            <a:solidFill>
              <a:srgbClr val="FF33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TW" altLang="en-US" sz="26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2" name="矩形 11"/>
          <p:cNvSpPr/>
          <p:nvPr/>
        </p:nvSpPr>
        <p:spPr>
          <a:xfrm>
            <a:off x="5585073" y="3933056"/>
            <a:ext cx="2376264" cy="1892027"/>
          </a:xfrm>
          <a:prstGeom prst="rect">
            <a:avLst/>
          </a:prstGeom>
          <a:noFill/>
          <a:ln w="28575" cap="flat">
            <a:solidFill>
              <a:srgbClr val="FF33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zh-TW" altLang="en-US" sz="26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Tree>
    <p:extLst>
      <p:ext uri="{BB962C8B-B14F-4D97-AF65-F5344CB8AC3E}">
        <p14:creationId xmlns:p14="http://schemas.microsoft.com/office/powerpoint/2010/main" val="187864300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solidFill>
                  <a:srgbClr val="FFFF00"/>
                </a:solidFill>
              </a:rPr>
              <a:t>發票樣張</a:t>
            </a:r>
            <a:r>
              <a:rPr lang="en-US" altLang="zh-TW" dirty="0">
                <a:solidFill>
                  <a:srgbClr val="FFFF00"/>
                </a:solidFill>
              </a:rPr>
              <a:t>(</a:t>
            </a:r>
            <a:r>
              <a:rPr lang="zh-TW" altLang="en-US" dirty="0">
                <a:solidFill>
                  <a:srgbClr val="FFFF00"/>
                </a:solidFill>
              </a:rPr>
              <a:t>三聯式</a:t>
            </a:r>
            <a:r>
              <a:rPr lang="en-US" altLang="zh-TW" dirty="0">
                <a:solidFill>
                  <a:srgbClr val="FFFF00"/>
                </a:solidFill>
              </a:rPr>
              <a:t>)</a:t>
            </a:r>
            <a:endParaRPr lang="zh-TW" altLang="en-US" dirty="0">
              <a:solidFill>
                <a:srgbClr val="FFFF00"/>
              </a:solidFill>
            </a:endParaRPr>
          </a:p>
        </p:txBody>
      </p:sp>
      <p:sp>
        <p:nvSpPr>
          <p:cNvPr id="3" name="投影片編號版面配置區 2"/>
          <p:cNvSpPr>
            <a:spLocks noGrp="1"/>
          </p:cNvSpPr>
          <p:nvPr>
            <p:ph type="sldNum" sz="quarter" idx="10"/>
          </p:nvPr>
        </p:nvSpPr>
        <p:spPr/>
        <p:txBody>
          <a:bodyPr/>
          <a:lstStyle/>
          <a:p>
            <a:pPr marL="0" marR="0" lvl="0" indent="0" algn="l" defTabSz="880139" rtl="0" eaLnBrk="1" fontAlgn="auto" latinLnBrk="0" hangingPunct="1">
              <a:lnSpc>
                <a:spcPct val="100000"/>
              </a:lnSpc>
              <a:spcBef>
                <a:spcPts val="0"/>
              </a:spcBef>
              <a:spcAft>
                <a:spcPts val="0"/>
              </a:spcAft>
              <a:buClrTx/>
              <a:buSzTx/>
              <a:buFontTx/>
              <a:buNone/>
              <a:tabLst/>
              <a:defRPr/>
            </a:pPr>
            <a:fld id="{576500F3-0FA0-4E57-BBF0-E04E1CF73866}" type="slidenum">
              <a:rPr kumimoji="0" lang="zh-TW" altLang="en-US" sz="3600" b="1" i="0" u="none" strike="noStrike" kern="1200" cap="none" spc="0" normalizeH="0" baseline="0" noProof="0" smtClean="0">
                <a:ln>
                  <a:noFill/>
                </a:ln>
                <a:solidFill>
                  <a:srgbClr val="FFFFFF"/>
                </a:solidFill>
                <a:effectLst/>
                <a:uLnTx/>
                <a:uFillTx/>
                <a:latin typeface="微軟正黑體" panose="020B0604030504040204" pitchFamily="34" charset="-120"/>
                <a:ea typeface="微軟正黑體" panose="020B0604030504040204" pitchFamily="34" charset="-120"/>
                <a:sym typeface="Gill Sans"/>
              </a:rPr>
              <a:pPr marL="0" marR="0" lvl="0" indent="0" algn="l" defTabSz="880139" rtl="0" eaLnBrk="1" fontAlgn="auto" latinLnBrk="0" hangingPunct="1">
                <a:lnSpc>
                  <a:spcPct val="100000"/>
                </a:lnSpc>
                <a:spcBef>
                  <a:spcPts val="0"/>
                </a:spcBef>
                <a:spcAft>
                  <a:spcPts val="0"/>
                </a:spcAft>
                <a:buClrTx/>
                <a:buSzTx/>
                <a:buFontTx/>
                <a:buNone/>
                <a:tabLst/>
                <a:defRPr/>
              </a:pPr>
              <a:t>9</a:t>
            </a:fld>
            <a:endParaRPr kumimoji="0" lang="zh-TW" altLang="en-US" sz="3600" b="1" i="0" u="none" strike="noStrike" kern="1200" cap="none" spc="0" normalizeH="0" baseline="0" noProof="0" dirty="0">
              <a:ln>
                <a:noFill/>
              </a:ln>
              <a:solidFill>
                <a:srgbClr val="FFFFFF"/>
              </a:solidFill>
              <a:effectLst/>
              <a:uLnTx/>
              <a:uFillTx/>
              <a:latin typeface="微軟正黑體" panose="020B0604030504040204" pitchFamily="34" charset="-120"/>
              <a:ea typeface="微軟正黑體" panose="020B0604030504040204" pitchFamily="34" charset="-120"/>
              <a:sym typeface="Gill Sans"/>
            </a:endParaRPr>
          </a:p>
        </p:txBody>
      </p:sp>
      <p:pic>
        <p:nvPicPr>
          <p:cNvPr id="4" name="圖片 3"/>
          <p:cNvPicPr>
            <a:picLocks noChangeAspect="1"/>
          </p:cNvPicPr>
          <p:nvPr/>
        </p:nvPicPr>
        <p:blipFill>
          <a:blip r:embed="rId2"/>
          <a:stretch>
            <a:fillRect/>
          </a:stretch>
        </p:blipFill>
        <p:spPr>
          <a:xfrm>
            <a:off x="44065" y="1515436"/>
            <a:ext cx="9055869" cy="4677020"/>
          </a:xfrm>
          <a:prstGeom prst="rect">
            <a:avLst/>
          </a:prstGeom>
        </p:spPr>
      </p:pic>
      <p:pic>
        <p:nvPicPr>
          <p:cNvPr id="5" name="圖片 4"/>
          <p:cNvPicPr>
            <a:picLocks noChangeAspect="1"/>
          </p:cNvPicPr>
          <p:nvPr/>
        </p:nvPicPr>
        <p:blipFill>
          <a:blip r:embed="rId3"/>
          <a:stretch>
            <a:fillRect/>
          </a:stretch>
        </p:blipFill>
        <p:spPr>
          <a:xfrm>
            <a:off x="395536" y="2276872"/>
            <a:ext cx="3600400" cy="359695"/>
          </a:xfrm>
          <a:prstGeom prst="rect">
            <a:avLst/>
          </a:prstGeom>
          <a:ln w="38100">
            <a:solidFill>
              <a:schemeClr val="tx1"/>
            </a:solidFill>
          </a:ln>
        </p:spPr>
      </p:pic>
      <p:pic>
        <p:nvPicPr>
          <p:cNvPr id="6" name="圖片 5"/>
          <p:cNvPicPr>
            <a:picLocks noChangeAspect="1"/>
          </p:cNvPicPr>
          <p:nvPr/>
        </p:nvPicPr>
        <p:blipFill>
          <a:blip r:embed="rId4"/>
          <a:stretch>
            <a:fillRect/>
          </a:stretch>
        </p:blipFill>
        <p:spPr>
          <a:xfrm>
            <a:off x="2555776" y="3044754"/>
            <a:ext cx="1584176" cy="359695"/>
          </a:xfrm>
          <a:prstGeom prst="rect">
            <a:avLst/>
          </a:prstGeom>
          <a:ln w="38100">
            <a:solidFill>
              <a:schemeClr val="tx1"/>
            </a:solidFill>
          </a:ln>
        </p:spPr>
      </p:pic>
      <p:sp>
        <p:nvSpPr>
          <p:cNvPr id="7" name="文字方塊 6"/>
          <p:cNvSpPr txBox="1"/>
          <p:nvPr/>
        </p:nvSpPr>
        <p:spPr>
          <a:xfrm>
            <a:off x="2174567" y="6178076"/>
            <a:ext cx="3240360" cy="533479"/>
          </a:xfrm>
          <a:prstGeom prst="rect">
            <a:avLst/>
          </a:prstGeom>
          <a:noFill/>
          <a:ln w="28575" cap="flat">
            <a:solidFill>
              <a:schemeClr val="accent4">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kumimoji="0" lang="zh-TW" altLang="en-US" sz="1400" b="1" dirty="0">
                <a:solidFill>
                  <a:srgbClr val="FF3300"/>
                </a:solidFill>
                <a:latin typeface="微軟正黑體" panose="020B0604030504040204" pitchFamily="34" charset="-120"/>
                <a:ea typeface="微軟正黑體" panose="020B0604030504040204" pitchFamily="34" charset="-120"/>
                <a:cs typeface="Helvetica Light"/>
                <a:sym typeface="Helvetica Light"/>
              </a:rPr>
              <a:t>數量、單價未填寫，請經手人備註並簽名，以核算餐費是否於限額內報支。</a:t>
            </a:r>
            <a:endParaRPr kumimoji="0" lang="en-US" altLang="zh-TW" sz="1400" b="1" dirty="0">
              <a:solidFill>
                <a:srgbClr val="FF3300"/>
              </a:solidFill>
              <a:latin typeface="微軟正黑體" panose="020B0604030504040204" pitchFamily="34" charset="-120"/>
              <a:ea typeface="微軟正黑體" panose="020B0604030504040204" pitchFamily="34" charset="-120"/>
              <a:cs typeface="Helvetica Light"/>
              <a:sym typeface="Helvetica Light"/>
            </a:endParaRPr>
          </a:p>
        </p:txBody>
      </p:sp>
      <p:cxnSp>
        <p:nvCxnSpPr>
          <p:cNvPr id="10" name="直線單箭頭接點 9"/>
          <p:cNvCxnSpPr/>
          <p:nvPr/>
        </p:nvCxnSpPr>
        <p:spPr>
          <a:xfrm flipV="1">
            <a:off x="3347864" y="3501008"/>
            <a:ext cx="0" cy="2677068"/>
          </a:xfrm>
          <a:prstGeom prst="straightConnector1">
            <a:avLst/>
          </a:prstGeom>
          <a:ln w="28575">
            <a:tailEnd type="triangle"/>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148896043"/>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Black">
  <a:themeElements>
    <a:clrScheme name="Black">
      <a:dk1>
        <a:srgbClr val="FF0000"/>
      </a:dk1>
      <a:lt1>
        <a:srgbClr val="FFFFFF"/>
      </a:lt1>
      <a:dk2>
        <a:srgbClr val="53585F"/>
      </a:dk2>
      <a:lt2>
        <a:srgbClr val="DCDEE0"/>
      </a:lt2>
      <a:accent1>
        <a:srgbClr val="0065C1"/>
      </a:accent1>
      <a:accent2>
        <a:srgbClr val="00A6AC"/>
      </a:accent2>
      <a:accent3>
        <a:srgbClr val="308B16"/>
      </a:accent3>
      <a:accent4>
        <a:srgbClr val="BC8027"/>
      </a:accent4>
      <a:accent5>
        <a:srgbClr val="971817"/>
      </a:accent5>
      <a:accent6>
        <a:srgbClr val="5747C1"/>
      </a:accent6>
      <a:hlink>
        <a:srgbClr val="0000FF"/>
      </a:hlink>
      <a:folHlink>
        <a:srgbClr val="FF00FF"/>
      </a:folHlink>
    </a:clrScheme>
    <a:fontScheme name="Black">
      <a:majorFont>
        <a:latin typeface="Exo SemiBold"/>
        <a:ea typeface="Exo SemiBold"/>
        <a:cs typeface="Exo SemiBold"/>
      </a:majorFont>
      <a:minorFont>
        <a:latin typeface="Exo SemiBold"/>
        <a:ea typeface="Exo SemiBold"/>
        <a:cs typeface="Exo SemiBold"/>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FFFFFF"/>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10.xml><?xml version="1.0" encoding="utf-8"?>
<a:theme xmlns:a="http://schemas.openxmlformats.org/drawingml/2006/main" name="4_審核小組會議簡報1021022">
  <a:themeElements>
    <a:clrScheme name="自訂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沉穩">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文藻簡報樣本-2010版.potx" id="{59BB0518-EEBD-4ED7-80BB-4B28EFC77D16}" vid="{B03AC84A-ADEC-465C-940A-8A6D4E6554F5}"/>
    </a:ext>
  </a:extLst>
</a:theme>
</file>

<file path=ppt/theme/theme11.xml><?xml version="1.0" encoding="utf-8"?>
<a:theme xmlns:a="http://schemas.openxmlformats.org/drawingml/2006/main" name="5_審核小組會議簡報1021022">
  <a:themeElements>
    <a:clrScheme name="自訂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沉穩">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文藻簡報樣本-2010版.potx" id="{59BB0518-EEBD-4ED7-80BB-4B28EFC77D16}" vid="{B03AC84A-ADEC-465C-940A-8A6D4E6554F5}"/>
    </a:ext>
  </a:extLst>
</a:theme>
</file>

<file path=ppt/theme/theme12.xml><?xml version="1.0" encoding="utf-8"?>
<a:theme xmlns:a="http://schemas.openxmlformats.org/drawingml/2006/main" name="6_審核小組會議簡報1021022">
  <a:themeElements>
    <a:clrScheme name="自訂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沉穩">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文藻簡報樣本-2010版.potx" id="{59BB0518-EEBD-4ED7-80BB-4B28EFC77D16}" vid="{B03AC84A-ADEC-465C-940A-8A6D4E6554F5}"/>
    </a:ext>
  </a:extLst>
</a:theme>
</file>

<file path=ppt/theme/theme13.xml><?xml version="1.0" encoding="utf-8"?>
<a:theme xmlns:a="http://schemas.openxmlformats.org/drawingml/2006/main" name="7_審核小組會議簡報1021022">
  <a:themeElements>
    <a:clrScheme name="自訂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沉穩">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文藻簡報樣本-2010版.potx" id="{59BB0518-EEBD-4ED7-80BB-4B28EFC77D16}" vid="{B03AC84A-ADEC-465C-940A-8A6D4E6554F5}"/>
    </a:ext>
  </a:extLst>
</a:theme>
</file>

<file path=ppt/theme/theme14.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文藻簡報樣本">
  <a:themeElements>
    <a:clrScheme name="文藻簡報樣本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文藻簡報樣本">
      <a:majorFont>
        <a:latin typeface="Arial"/>
        <a:ea typeface="標楷體"/>
        <a:cs typeface="新細明體"/>
      </a:majorFont>
      <a:minorFont>
        <a:latin typeface="Arial"/>
        <a:ea typeface="標楷體"/>
        <a:cs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文藻簡報樣本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文藻簡報樣本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文藻簡報樣本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文藻簡報樣本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文藻簡報樣本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文藻簡報樣本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文藻簡報樣本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文藻簡報樣本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文藻簡報樣本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文藻簡報樣本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文藻簡報樣本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文藻簡報樣本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自訂設計">
  <a:themeElements>
    <a:clrScheme name="1_自訂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自訂設計">
      <a:majorFont>
        <a:latin typeface="Arial"/>
        <a:ea typeface="標楷體"/>
        <a:cs typeface="新細明體"/>
      </a:majorFont>
      <a:minorFont>
        <a:latin typeface="Arial"/>
        <a:ea typeface="標楷體"/>
        <a:cs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自訂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自訂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自訂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自訂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自訂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自訂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自訂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自訂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自訂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自訂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自訂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自訂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審核小組會議簡報1021022">
  <a:themeElements>
    <a:clrScheme name="自訂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沉穩">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文藻簡報樣本-2010版.potx" id="{59BB0518-EEBD-4ED7-80BB-4B28EFC77D16}" vid="{B03AC84A-ADEC-465C-940A-8A6D4E6554F5}"/>
    </a:ext>
  </a:extLst>
</a:theme>
</file>

<file path=ppt/theme/theme5.xml><?xml version="1.0" encoding="utf-8"?>
<a:theme xmlns:a="http://schemas.openxmlformats.org/drawingml/2006/main" name="6_自訂設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審核小組會議簡報1021022">
  <a:themeElements>
    <a:clrScheme name="自訂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沉穩">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文藻簡報樣本-2010版.potx" id="{59BB0518-EEBD-4ED7-80BB-4B28EFC77D16}" vid="{B03AC84A-ADEC-465C-940A-8A6D4E6554F5}"/>
    </a:ext>
  </a:extLst>
</a:theme>
</file>

<file path=ppt/theme/theme8.xml><?xml version="1.0" encoding="utf-8"?>
<a:theme xmlns:a="http://schemas.openxmlformats.org/drawingml/2006/main" name="2_審核小組會議簡報1021022">
  <a:themeElements>
    <a:clrScheme name="自訂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沉穩">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文藻簡報樣本-2010版.potx" id="{59BB0518-EEBD-4ED7-80BB-4B28EFC77D16}" vid="{B03AC84A-ADEC-465C-940A-8A6D4E6554F5}"/>
    </a:ext>
  </a:extLst>
</a:theme>
</file>

<file path=ppt/theme/theme9.xml><?xml version="1.0" encoding="utf-8"?>
<a:theme xmlns:a="http://schemas.openxmlformats.org/drawingml/2006/main" name="3_審核小組會議簡報1021022">
  <a:themeElements>
    <a:clrScheme name="自訂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沉穩">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文藻簡報樣本-2010版.potx" id="{59BB0518-EEBD-4ED7-80BB-4B28EFC77D16}" vid="{B03AC84A-ADEC-465C-940A-8A6D4E6554F5}"/>
    </a:ext>
  </a:extLst>
</a:theme>
</file>

<file path=docProps/app.xml><?xml version="1.0" encoding="utf-8"?>
<Properties xmlns="http://schemas.openxmlformats.org/officeDocument/2006/extended-properties" xmlns:vt="http://schemas.openxmlformats.org/officeDocument/2006/docPropsVTypes">
  <Template>文藻簡報樣本</Template>
  <TotalTime>6544</TotalTime>
  <Words>4329</Words>
  <Application>Microsoft Office PowerPoint</Application>
  <PresentationFormat>如螢幕大小 (4:3)</PresentationFormat>
  <Paragraphs>302</Paragraphs>
  <Slides>31</Slides>
  <Notes>6</Notes>
  <HiddenSlides>0</HiddenSlides>
  <MMClips>0</MMClips>
  <ScaleCrop>false</ScaleCrop>
  <HeadingPairs>
    <vt:vector size="6" baseType="variant">
      <vt:variant>
        <vt:lpstr>使用字型</vt:lpstr>
      </vt:variant>
      <vt:variant>
        <vt:i4>13</vt:i4>
      </vt:variant>
      <vt:variant>
        <vt:lpstr>佈景主題</vt:lpstr>
      </vt:variant>
      <vt:variant>
        <vt:i4>13</vt:i4>
      </vt:variant>
      <vt:variant>
        <vt:lpstr>投影片標題</vt:lpstr>
      </vt:variant>
      <vt:variant>
        <vt:i4>31</vt:i4>
      </vt:variant>
    </vt:vector>
  </HeadingPairs>
  <TitlesOfParts>
    <vt:vector size="57" baseType="lpstr">
      <vt:lpstr>Exo SemiBold</vt:lpstr>
      <vt:lpstr>Gill Sans</vt:lpstr>
      <vt:lpstr>Helvetica Light</vt:lpstr>
      <vt:lpstr>Liberation Serif</vt:lpstr>
      <vt:lpstr>微軟正黑體</vt:lpstr>
      <vt:lpstr>新細明體</vt:lpstr>
      <vt:lpstr>標楷體</vt:lpstr>
      <vt:lpstr>Arial</vt:lpstr>
      <vt:lpstr>Calibri</vt:lpstr>
      <vt:lpstr>Calibri Light</vt:lpstr>
      <vt:lpstr>Rockwell</vt:lpstr>
      <vt:lpstr>Times New Roman</vt:lpstr>
      <vt:lpstr>Wingdings</vt:lpstr>
      <vt:lpstr>Black</vt:lpstr>
      <vt:lpstr>文藻簡報樣本</vt:lpstr>
      <vt:lpstr>1_自訂設計</vt:lpstr>
      <vt:lpstr>1_審核小組會議簡報1021022</vt:lpstr>
      <vt:lpstr>6_自訂設計</vt:lpstr>
      <vt:lpstr>自訂設計</vt:lpstr>
      <vt:lpstr>審核小組會議簡報1021022</vt:lpstr>
      <vt:lpstr>2_審核小組會議簡報1021022</vt:lpstr>
      <vt:lpstr>3_審核小組會議簡報1021022</vt:lpstr>
      <vt:lpstr>4_審核小組會議簡報1021022</vt:lpstr>
      <vt:lpstr>5_審核小組會議簡報1021022</vt:lpstr>
      <vt:lpstr>6_審核小組會議簡報1021022</vt:lpstr>
      <vt:lpstr>7_審核小組會議簡報1021022</vt:lpstr>
      <vt:lpstr>新進人員會計 業務研習</vt:lpstr>
      <vt:lpstr>會計室業務職掌</vt:lpstr>
      <vt:lpstr>大 綱</vt:lpstr>
      <vt:lpstr>系統操作使用</vt:lpstr>
      <vt:lpstr>憑證處理注意事項</vt:lpstr>
      <vt:lpstr>憑證處理注意事項</vt:lpstr>
      <vt:lpstr>        合法憑證樣式</vt:lpstr>
      <vt:lpstr>發票樣張(二聯式)</vt:lpstr>
      <vt:lpstr>發票樣張(三聯式)</vt:lpstr>
      <vt:lpstr>發票樣張(電子發票)</vt:lpstr>
      <vt:lpstr>合法憑證樣式</vt:lpstr>
      <vt:lpstr>收據樣張</vt:lpstr>
      <vt:lpstr>收據樣張</vt:lpstr>
      <vt:lpstr>收銀機發票、電子發票樣張</vt:lpstr>
      <vt:lpstr>校內經費追加與流用</vt:lpstr>
      <vt:lpstr>會計師查核附表</vt:lpstr>
      <vt:lpstr>校內經費請款核銷常見問題(1/3)</vt:lpstr>
      <vt:lpstr>校內經費請款核銷常見問題(2/3)</vt:lpstr>
      <vt:lpstr>校內經費請款核銷常見問題(3/3)</vt:lpstr>
      <vt:lpstr>申採購規定</vt:lpstr>
      <vt:lpstr>申購單填寫說明</vt:lpstr>
      <vt:lpstr>教育部補助案重要規定</vt:lpstr>
      <vt:lpstr>教育部補助案重要規定</vt:lpstr>
      <vt:lpstr>填寫計畫表/成效表 注意事項</vt:lpstr>
      <vt:lpstr>扣繳申報</vt:lpstr>
      <vt:lpstr>產學案經費(1/2)</vt:lpstr>
      <vt:lpstr>產學案經費(2/2)</vt:lpstr>
      <vt:lpstr>健保補充保費相關規定</vt:lpstr>
      <vt:lpstr>工讀費請領注意事項</vt:lpstr>
      <vt:lpstr>領據填寫範例</vt:lpstr>
      <vt:lpstr>結語</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StevenChi</dc:creator>
  <cp:lastModifiedBy>曾惠翎</cp:lastModifiedBy>
  <cp:revision>504</cp:revision>
  <cp:lastPrinted>2022-08-31T10:54:26Z</cp:lastPrinted>
  <dcterms:created xsi:type="dcterms:W3CDTF">2011-01-16T12:55:52Z</dcterms:created>
  <dcterms:modified xsi:type="dcterms:W3CDTF">2026-08-20T02:12:56Z</dcterms:modified>
</cp:coreProperties>
</file>